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4" r:id="rId4"/>
    <p:sldId id="517" r:id="rId5"/>
    <p:sldId id="259" r:id="rId6"/>
    <p:sldId id="515" r:id="rId7"/>
    <p:sldId id="516" r:id="rId8"/>
    <p:sldId id="260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672" y="-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xmlns="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xmlns="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xmlns="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xmlns="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xmlns="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xmlns="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4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93" y="412287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=""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pres?slideindex=1&amp;slidetitle="/>
            <a:extLst>
              <a:ext uri="{FF2B5EF4-FFF2-40B4-BE49-F238E27FC236}">
                <a16:creationId xmlns=""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pres?slideindex=1&amp;slidetitle="/>
            <a:extLst>
              <a:ext uri="{FF2B5EF4-FFF2-40B4-BE49-F238E27FC236}">
                <a16:creationId xmlns=""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Box 38">
            <a:extLst>
              <a:ext uri="{FF2B5EF4-FFF2-40B4-BE49-F238E27FC236}">
                <a16:creationId xmlns:a16="http://schemas.microsoft.com/office/drawing/2014/main" xmlns="" id="{EAAF151D-0BB5-28DC-BD90-AD32283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3506593"/>
            <a:ext cx="3302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4114" name="TextBox 39">
            <a:extLst>
              <a:ext uri="{FF2B5EF4-FFF2-40B4-BE49-F238E27FC236}">
                <a16:creationId xmlns:a16="http://schemas.microsoft.com/office/drawing/2014/main" xmlns="" id="{680F47E5-673C-CABD-205C-89BCE47C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119" y="27953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6EBBC958-CB68-A196-41BE-B1BBE37D2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5535474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F13C9E0A-ED82-C23F-CAF1-58BBC16D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3016240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102" name="Text Box 8">
            <a:extLst>
              <a:ext uri="{FF2B5EF4-FFF2-40B4-BE49-F238E27FC236}">
                <a16:creationId xmlns:a16="http://schemas.microsoft.com/office/drawing/2014/main" xmlns="" id="{8BEE5B4C-094E-E9CD-824B-33FFECD3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99" y="3656648"/>
            <a:ext cx="69447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xmlns="" id="{846C9100-37B0-234E-6112-B602229C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1317" y="3656648"/>
            <a:ext cx="38121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306DD9C-05E0-F6A5-4422-6426EAE237BE}"/>
              </a:ext>
            </a:extLst>
          </p:cNvPr>
          <p:cNvCxnSpPr/>
          <p:nvPr/>
        </p:nvCxnSpPr>
        <p:spPr>
          <a:xfrm>
            <a:off x="5852319" y="3581400"/>
            <a:ext cx="609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34" name="TextBox 43">
            <a:extLst>
              <a:ext uri="{FF2B5EF4-FFF2-40B4-BE49-F238E27FC236}">
                <a16:creationId xmlns:a16="http://schemas.microsoft.com/office/drawing/2014/main" xmlns="" id="{8338655E-5C5F-5C38-1D3B-3337527F7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90" y="2057400"/>
            <a:ext cx="575733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5" name="TextBox 49">
            <a:extLst>
              <a:ext uri="{FF2B5EF4-FFF2-40B4-BE49-F238E27FC236}">
                <a16:creationId xmlns:a16="http://schemas.microsoft.com/office/drawing/2014/main" xmlns="" id="{01046414-C4DA-6217-98AF-F8058291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2134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16A0ACD-A610-CBF7-1B34-2D54466241C4}"/>
              </a:ext>
            </a:extLst>
          </p:cNvPr>
          <p:cNvCxnSpPr/>
          <p:nvPr/>
        </p:nvCxnSpPr>
        <p:spPr bwMode="auto">
          <a:xfrm>
            <a:off x="6569870" y="2926626"/>
            <a:ext cx="10371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D2C9E1C-EEBB-7988-88DB-7F8D4684B3DA}"/>
              </a:ext>
            </a:extLst>
          </p:cNvPr>
          <p:cNvCxnSpPr/>
          <p:nvPr/>
        </p:nvCxnSpPr>
        <p:spPr bwMode="auto">
          <a:xfrm>
            <a:off x="6569870" y="2173816"/>
            <a:ext cx="0" cy="171238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36">
            <a:extLst>
              <a:ext uri="{FF2B5EF4-FFF2-40B4-BE49-F238E27FC236}">
                <a16:creationId xmlns:a16="http://schemas.microsoft.com/office/drawing/2014/main" xmlns="" id="{B94EF39E-C2FA-4D09-EFE6-7BB56CA6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770" y="2896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xmlns="" id="{0BA00893-843A-50E7-6B59-DE129176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6172200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Box 8">
            <a:extLst>
              <a:ext uri="{FF2B5EF4-FFF2-40B4-BE49-F238E27FC236}">
                <a16:creationId xmlns:a16="http://schemas.microsoft.com/office/drawing/2014/main" xmlns="" id="{541ADA30-BE4C-03F4-4B39-A5550178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4847032"/>
            <a:ext cx="6944783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  6 : 2 là phép chia hết.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422E97F-2E1E-6CB9-5B19-CE38DB03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6" y="3048000"/>
            <a:ext cx="5042876" cy="447292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90E43A62-9765-F5CF-1CF1-5DE5AA9537F4}"/>
              </a:ext>
            </a:extLst>
          </p:cNvPr>
          <p:cNvGrpSpPr/>
          <p:nvPr/>
        </p:nvGrpSpPr>
        <p:grpSpPr>
          <a:xfrm>
            <a:off x="5007280" y="-76200"/>
            <a:ext cx="6255239" cy="992290"/>
            <a:chOff x="4539228" y="172432"/>
            <a:chExt cx="6149694" cy="99229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14839A71-1A49-FCD0-D911-5B4AA470C3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42CB4D27-F263-EEC3-A4A4-A38A3D17ACD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109C3EA4-DF9F-4293-AA57-41E1066674F6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E61BB30-3710-58DC-B2B4-46FC1F5979A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14">
            <a:extLst>
              <a:ext uri="{FF2B5EF4-FFF2-40B4-BE49-F238E27FC236}">
                <a16:creationId xmlns:a16="http://schemas.microsoft.com/office/drawing/2014/main" xmlns="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853727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3" grpId="1"/>
      <p:bldP spid="4114" grpId="0"/>
      <p:bldP spid="4" grpId="0" animBg="1"/>
      <p:bldP spid="5" grpId="0"/>
      <p:bldP spid="4102" grpId="0"/>
      <p:bldP spid="4104" grpId="0"/>
      <p:bldP spid="50234" grpId="0"/>
      <p:bldP spid="50235" grpId="0"/>
      <p:bldP spid="4111" grpId="0"/>
      <p:bldP spid="63" grpId="0" animBg="1"/>
      <p:bldP spid="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40">
            <a:extLst>
              <a:ext uri="{FF2B5EF4-FFF2-40B4-BE49-F238E27FC236}">
                <a16:creationId xmlns:a16="http://schemas.microsoft.com/office/drawing/2014/main" xmlns="" id="{78606EDF-752E-676C-C7AA-0D744B20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309" y="3810000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xmlns="" id="{FE6F32B8-56B8-5BFA-D18E-20C530BD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29" y="2381214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61B5E4C-7B5F-5241-19E0-02A6F625D273}"/>
              </a:ext>
            </a:extLst>
          </p:cNvPr>
          <p:cNvCxnSpPr/>
          <p:nvPr/>
        </p:nvCxnSpPr>
        <p:spPr>
          <a:xfrm>
            <a:off x="6492316" y="3810000"/>
            <a:ext cx="5503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Box 33">
            <a:extLst>
              <a:ext uri="{FF2B5EF4-FFF2-40B4-BE49-F238E27FC236}">
                <a16:creationId xmlns:a16="http://schemas.microsoft.com/office/drawing/2014/main" xmlns="" id="{765E7BE9-8643-D15F-A2F2-58D03CE8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952" y="3063801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4115" name="TextBox 40">
            <a:extLst>
              <a:ext uri="{FF2B5EF4-FFF2-40B4-BE49-F238E27FC236}">
                <a16:creationId xmlns:a16="http://schemas.microsoft.com/office/drawing/2014/main" xmlns="" id="{96E9D0CC-FABF-233C-3DDC-5BFA938CE2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06001" y="3063801"/>
            <a:ext cx="54403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50230" name="TextBox 43">
            <a:extLst>
              <a:ext uri="{FF2B5EF4-FFF2-40B4-BE49-F238E27FC236}">
                <a16:creationId xmlns:a16="http://schemas.microsoft.com/office/drawing/2014/main" xmlns="" id="{7A54E6A8-D6E8-617F-DF60-B15BB048A33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122319" y="2242869"/>
            <a:ext cx="54403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1" name="TextBox 49">
            <a:extLst>
              <a:ext uri="{FF2B5EF4-FFF2-40B4-BE49-F238E27FC236}">
                <a16:creationId xmlns:a16="http://schemas.microsoft.com/office/drawing/2014/main" xmlns="" id="{E333109B-8432-965B-1356-FA47C97A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649" y="2242868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3719F54-8269-B49B-A7C4-1CDFF9E0C881}"/>
              </a:ext>
            </a:extLst>
          </p:cNvPr>
          <p:cNvCxnSpPr/>
          <p:nvPr/>
        </p:nvCxnSpPr>
        <p:spPr bwMode="auto">
          <a:xfrm>
            <a:off x="7151952" y="3048000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3ADFAB16-68C3-0CEC-97F6-C1FE6DEEBDF8}"/>
              </a:ext>
            </a:extLst>
          </p:cNvPr>
          <p:cNvCxnSpPr/>
          <p:nvPr/>
        </p:nvCxnSpPr>
        <p:spPr bwMode="auto">
          <a:xfrm>
            <a:off x="7129735" y="2420466"/>
            <a:ext cx="0" cy="163618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">
            <a:extLst>
              <a:ext uri="{FF2B5EF4-FFF2-40B4-BE49-F238E27FC236}">
                <a16:creationId xmlns:a16="http://schemas.microsoft.com/office/drawing/2014/main" xmlns="" id="{19461DA7-23AB-13B8-D1CC-5772CF43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933334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 (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xmlns="" id="{D0404B6E-D3E1-E22B-D502-92866553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16" y="658549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bảy chia hai bằng ba, dư một.</a:t>
            </a:r>
          </a:p>
        </p:txBody>
      </p:sp>
      <p:sp>
        <p:nvSpPr>
          <p:cNvPr id="68" name="Text Box 8">
            <a:extLst>
              <a:ext uri="{FF2B5EF4-FFF2-40B4-BE49-F238E27FC236}">
                <a16:creationId xmlns:a16="http://schemas.microsoft.com/office/drawing/2014/main" xmlns="" id="{D6C46080-7957-AB5D-5BC1-974C1C5F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31" y="3310022"/>
            <a:ext cx="69469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69" name="Text Box 8">
            <a:extLst>
              <a:ext uri="{FF2B5EF4-FFF2-40B4-BE49-F238E27FC236}">
                <a16:creationId xmlns:a16="http://schemas.microsoft.com/office/drawing/2014/main" xmlns="" id="{ED2EE83B-A0DC-8214-7B64-71F303B9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719" y="4062684"/>
            <a:ext cx="403860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7 trừ 6 bằng 1.</a:t>
            </a:r>
          </a:p>
        </p:txBody>
      </p:sp>
      <p:sp>
        <p:nvSpPr>
          <p:cNvPr id="73" name="Text Box 8">
            <a:extLst>
              <a:ext uri="{FF2B5EF4-FFF2-40B4-BE49-F238E27FC236}">
                <a16:creationId xmlns:a16="http://schemas.microsoft.com/office/drawing/2014/main" xmlns="" id="{6FC66490-F8F6-955C-F042-9951B3D36DF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869832" y="7424454"/>
            <a:ext cx="6447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dư bé hơn số chia.</a:t>
            </a:r>
          </a:p>
        </p:txBody>
      </p:sp>
      <p:sp>
        <p:nvSpPr>
          <p:cNvPr id="106" name="Text Box 8">
            <a:extLst>
              <a:ext uri="{FF2B5EF4-FFF2-40B4-BE49-F238E27FC236}">
                <a16:creationId xmlns:a16="http://schemas.microsoft.com/office/drawing/2014/main" xmlns="" id="{E9DFD274-E4F2-2132-62D0-0F5E2D5C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28511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7: 2 là phép chia có dư, </a:t>
            </a: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là số dư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90E43A62-9765-F5CF-1CF1-5DE5AA9537F4}"/>
              </a:ext>
            </a:extLst>
          </p:cNvPr>
          <p:cNvGrpSpPr/>
          <p:nvPr/>
        </p:nvGrpSpPr>
        <p:grpSpPr>
          <a:xfrm>
            <a:off x="5007280" y="-76200"/>
            <a:ext cx="6255239" cy="992290"/>
            <a:chOff x="4539228" y="172432"/>
            <a:chExt cx="6149694" cy="99229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14839A71-1A49-FCD0-D911-5B4AA470C3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42CB4D27-F263-EEC3-A4A4-A38A3D17ACD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109C3EA4-DF9F-4293-AA57-41E1066674F6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E61BB30-3710-58DC-B2B4-46FC1F5979A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14">
            <a:extLst>
              <a:ext uri="{FF2B5EF4-FFF2-40B4-BE49-F238E27FC236}">
                <a16:creationId xmlns:a16="http://schemas.microsoft.com/office/drawing/2014/main" xmlns="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853727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30D7B168-1FE5-0D22-7CEB-03FFE61B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4" y="2072294"/>
            <a:ext cx="5196652" cy="39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0" grpId="2"/>
      <p:bldP spid="4103" grpId="0"/>
      <p:bldP spid="4110" grpId="0"/>
      <p:bldP spid="4115" grpId="0"/>
      <p:bldP spid="50230" grpId="0"/>
      <p:bldP spid="50230" grpId="1"/>
      <p:bldP spid="50231" grpId="0"/>
      <p:bldP spid="65" grpId="0" animBg="1"/>
      <p:bldP spid="66" grpId="0" animBg="1"/>
      <p:bldP spid="68" grpId="0"/>
      <p:bldP spid="69" grpId="0"/>
      <p:bldP spid="73" grpId="0"/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42480" y="1740489"/>
            <a:ext cx="2529018" cy="677108"/>
            <a:chOff x="1537909" y="1930989"/>
            <a:chExt cx="988413" cy="677108"/>
          </a:xfrm>
        </p:grpSpPr>
        <p:sp>
          <p:nvSpPr>
            <p:cNvPr id="9" name="TextBox 8"/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39460" y="1930989"/>
              <a:ext cx="98686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 động:</a:t>
              </a:r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xmlns="" id="{5AAAB7EB-082E-0F20-306E-847DA9CF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638361-299A-C6D9-4826-038DD6F0E14C}"/>
              </a:ext>
            </a:extLst>
          </p:cNvPr>
          <p:cNvGrpSpPr/>
          <p:nvPr/>
        </p:nvGrpSpPr>
        <p:grpSpPr>
          <a:xfrm>
            <a:off x="4094801" y="1752600"/>
            <a:ext cx="2534662" cy="677108"/>
            <a:chOff x="1537909" y="1930989"/>
            <a:chExt cx="990619" cy="67710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E79BE90-5DAD-7679-F6F7-35050386243B}"/>
                </a:ext>
              </a:extLst>
            </p:cNvPr>
            <p:cNvSpPr txBox="1"/>
            <p:nvPr/>
          </p:nvSpPr>
          <p:spPr>
            <a:xfrm>
              <a:off x="1539460" y="1930989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 1: Tính</a:t>
              </a:r>
            </a:p>
          </p:txBody>
        </p:sp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63B4CEF-6E7F-2176-3374-E51FC5C1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585760"/>
            <a:ext cx="13334999" cy="61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xmlns="" id="{765D28D8-2E3F-51FD-B3F4-DBF2344A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2">
            <a:extLst>
              <a:ext uri="{FF2B5EF4-FFF2-40B4-BE49-F238E27FC236}">
                <a16:creationId xmlns:a16="http://schemas.microsoft.com/office/drawing/2014/main" xmlns="" id="{1DB4175A-B38B-B664-5AE6-1AA5C56594FC}"/>
              </a:ext>
            </a:extLst>
          </p:cNvPr>
          <p:cNvGrpSpPr>
            <a:grpSpLocks/>
          </p:cNvGrpSpPr>
          <p:nvPr/>
        </p:nvGrpSpPr>
        <p:grpSpPr bwMode="auto">
          <a:xfrm>
            <a:off x="1206236" y="2125133"/>
            <a:ext cx="13597467" cy="5647267"/>
            <a:chOff x="897400" y="1578422"/>
            <a:chExt cx="10196960" cy="4234211"/>
          </a:xfrm>
        </p:grpSpPr>
        <p:pic>
          <p:nvPicPr>
            <p:cNvPr id="57391" name="Picture 3">
              <a:extLst>
                <a:ext uri="{FF2B5EF4-FFF2-40B4-BE49-F238E27FC236}">
                  <a16:creationId xmlns:a16="http://schemas.microsoft.com/office/drawing/2014/main" xmlns="" id="{ACF209FC-7AEC-5909-CD0C-52C07FF87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2" name="Picture 4">
              <a:extLst>
                <a:ext uri="{FF2B5EF4-FFF2-40B4-BE49-F238E27FC236}">
                  <a16:creationId xmlns:a16="http://schemas.microsoft.com/office/drawing/2014/main" xmlns="" id="{BDF718F8-B6F8-3DBB-22D3-9C5026E47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3" name="Picture 5">
              <a:extLst>
                <a:ext uri="{FF2B5EF4-FFF2-40B4-BE49-F238E27FC236}">
                  <a16:creationId xmlns:a16="http://schemas.microsoft.com/office/drawing/2014/main" xmlns="" id="{ED0623F0-7671-86B1-BB39-B030226BF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4" name="Picture 6">
              <a:extLst>
                <a:ext uri="{FF2B5EF4-FFF2-40B4-BE49-F238E27FC236}">
                  <a16:creationId xmlns:a16="http://schemas.microsoft.com/office/drawing/2014/main" xmlns="" id="{422D57DE-2861-C90D-DAFE-86C40912C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48" name="Group 7">
            <a:extLst>
              <a:ext uri="{FF2B5EF4-FFF2-40B4-BE49-F238E27FC236}">
                <a16:creationId xmlns:a16="http://schemas.microsoft.com/office/drawing/2014/main" xmlns="" id="{A652C4C0-1854-FA98-BAB7-56C29ADBC501}"/>
              </a:ext>
            </a:extLst>
          </p:cNvPr>
          <p:cNvGrpSpPr>
            <a:grpSpLocks/>
          </p:cNvGrpSpPr>
          <p:nvPr/>
        </p:nvGrpSpPr>
        <p:grpSpPr bwMode="auto">
          <a:xfrm>
            <a:off x="884504" y="2476501"/>
            <a:ext cx="2273300" cy="1513417"/>
            <a:chOff x="656295" y="1952351"/>
            <a:chExt cx="1703543" cy="11358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6740D09-3728-82F3-CAF0-48861C70EDFB}"/>
                </a:ext>
              </a:extLst>
            </p:cNvPr>
            <p:cNvSpPr txBox="1"/>
            <p:nvPr/>
          </p:nvSpPr>
          <p:spPr>
            <a:xfrm>
              <a:off x="656295" y="1963472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15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E4FA104-FF4A-16F5-7650-0283E63B7C06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5B0D348A-D90E-3FEB-69C5-201A28BC9FA4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1E971D27-5C92-36E4-E604-700DFA125E75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9" name="Group 12">
            <a:extLst>
              <a:ext uri="{FF2B5EF4-FFF2-40B4-BE49-F238E27FC236}">
                <a16:creationId xmlns:a16="http://schemas.microsoft.com/office/drawing/2014/main" xmlns="" id="{DE79FA3B-42A9-6627-B167-67308B8338F6}"/>
              </a:ext>
            </a:extLst>
          </p:cNvPr>
          <p:cNvGrpSpPr>
            <a:grpSpLocks/>
          </p:cNvGrpSpPr>
          <p:nvPr/>
        </p:nvGrpSpPr>
        <p:grpSpPr bwMode="auto">
          <a:xfrm>
            <a:off x="4772820" y="244051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B17668-DBD6-A5CF-8BBD-0C3C8CD7D8A7}"/>
                </a:ext>
              </a:extLst>
            </p:cNvPr>
            <p:cNvSpPr txBox="1"/>
            <p:nvPr/>
          </p:nvSpPr>
          <p:spPr>
            <a:xfrm>
              <a:off x="642440" y="1966582"/>
              <a:ext cx="1176148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24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F7FB959-0A93-CE10-0913-1E43810ACA46}"/>
                </a:ext>
              </a:extLst>
            </p:cNvPr>
            <p:cNvSpPr txBox="1"/>
            <p:nvPr/>
          </p:nvSpPr>
          <p:spPr>
            <a:xfrm>
              <a:off x="1569390" y="1925279"/>
              <a:ext cx="665056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6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CCD91799-09F1-022F-F354-DBB09EB9A67D}"/>
                </a:ext>
              </a:extLst>
            </p:cNvPr>
            <p:cNvCxnSpPr/>
            <p:nvPr/>
          </p:nvCxnSpPr>
          <p:spPr>
            <a:xfrm>
              <a:off x="1626531" y="1952284"/>
              <a:ext cx="7937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D72A0ED-527E-652C-2725-C88D10CD8781}"/>
                </a:ext>
              </a:extLst>
            </p:cNvPr>
            <p:cNvCxnSpPr/>
            <p:nvPr/>
          </p:nvCxnSpPr>
          <p:spPr>
            <a:xfrm>
              <a:off x="1628119" y="2513055"/>
              <a:ext cx="7317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50" name="Group 17">
            <a:extLst>
              <a:ext uri="{FF2B5EF4-FFF2-40B4-BE49-F238E27FC236}">
                <a16:creationId xmlns:a16="http://schemas.microsoft.com/office/drawing/2014/main" xmlns="" id="{21F68C49-79D6-145A-6061-897CD489702E}"/>
              </a:ext>
            </a:extLst>
          </p:cNvPr>
          <p:cNvGrpSpPr>
            <a:grpSpLocks/>
          </p:cNvGrpSpPr>
          <p:nvPr/>
        </p:nvGrpSpPr>
        <p:grpSpPr bwMode="auto">
          <a:xfrm>
            <a:off x="8635737" y="2461685"/>
            <a:ext cx="2271183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D3EC430-EEFD-F5A7-9237-09804446A8BD}"/>
                </a:ext>
              </a:extLst>
            </p:cNvPr>
            <p:cNvSpPr txBox="1"/>
            <p:nvPr/>
          </p:nvSpPr>
          <p:spPr>
            <a:xfrm>
              <a:off x="656295" y="1947584"/>
              <a:ext cx="1176445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20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3CE8BC3-DB50-C6C4-ACB8-A1E117CB8AE1}"/>
                </a:ext>
              </a:extLst>
            </p:cNvPr>
            <p:cNvSpPr txBox="1"/>
            <p:nvPr/>
          </p:nvSpPr>
          <p:spPr>
            <a:xfrm>
              <a:off x="1569191" y="1952347"/>
              <a:ext cx="665224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137A34DB-6E32-0C37-96D7-FADA0112106E}"/>
                </a:ext>
              </a:extLst>
            </p:cNvPr>
            <p:cNvCxnSpPr/>
            <p:nvPr/>
          </p:nvCxnSpPr>
          <p:spPr>
            <a:xfrm flipH="1">
              <a:off x="1634285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2AC1D9D-DDDE-BEC9-D3F4-53D591BF7672}"/>
                </a:ext>
              </a:extLst>
            </p:cNvPr>
            <p:cNvCxnSpPr/>
            <p:nvPr/>
          </p:nvCxnSpPr>
          <p:spPr>
            <a:xfrm>
              <a:off x="1627934" y="2514429"/>
              <a:ext cx="7319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68F377B-2757-EA9B-DA30-F09F33BD6058}"/>
              </a:ext>
            </a:extLst>
          </p:cNvPr>
          <p:cNvSpPr txBox="1"/>
          <p:nvPr/>
        </p:nvSpPr>
        <p:spPr>
          <a:xfrm>
            <a:off x="1051719" y="3412067"/>
            <a:ext cx="120438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800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15</a:t>
            </a:r>
            <a:endParaRPr lang="en-US" sz="4800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EA77408-365F-49DB-6C25-37F6DE2A4A95}"/>
              </a:ext>
            </a:extLst>
          </p:cNvPr>
          <p:cNvCxnSpPr/>
          <p:nvPr/>
        </p:nvCxnSpPr>
        <p:spPr>
          <a:xfrm>
            <a:off x="1212586" y="41677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7D9DF83-9D75-7DCB-3D5A-954061584237}"/>
              </a:ext>
            </a:extLst>
          </p:cNvPr>
          <p:cNvSpPr txBox="1"/>
          <p:nvPr/>
        </p:nvSpPr>
        <p:spPr>
          <a:xfrm>
            <a:off x="1127919" y="42672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309F2E-495C-5D2F-DDD7-CF892DF9A1EB}"/>
              </a:ext>
            </a:extLst>
          </p:cNvPr>
          <p:cNvSpPr txBox="1"/>
          <p:nvPr/>
        </p:nvSpPr>
        <p:spPr>
          <a:xfrm>
            <a:off x="1997870" y="33972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CACFCEC-CA6E-5032-0595-C991AF4F5B4A}"/>
              </a:ext>
            </a:extLst>
          </p:cNvPr>
          <p:cNvSpPr txBox="1"/>
          <p:nvPr/>
        </p:nvSpPr>
        <p:spPr>
          <a:xfrm>
            <a:off x="4893471" y="3429000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24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4DF765F-AB63-6476-477F-A10C0057A1C8}"/>
              </a:ext>
            </a:extLst>
          </p:cNvPr>
          <p:cNvCxnSpPr/>
          <p:nvPr/>
        </p:nvCxnSpPr>
        <p:spPr>
          <a:xfrm>
            <a:off x="5071270" y="4157133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D4DF64B-0068-E73A-835D-F62634034160}"/>
              </a:ext>
            </a:extLst>
          </p:cNvPr>
          <p:cNvSpPr txBox="1"/>
          <p:nvPr/>
        </p:nvSpPr>
        <p:spPr>
          <a:xfrm>
            <a:off x="5270236" y="4341284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7D90646-96C0-3B77-A0C7-71B4E6054B66}"/>
              </a:ext>
            </a:extLst>
          </p:cNvPr>
          <p:cNvSpPr txBox="1"/>
          <p:nvPr/>
        </p:nvSpPr>
        <p:spPr>
          <a:xfrm>
            <a:off x="5951804" y="33655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134C6AA-2A1A-54CD-4811-8D51F74AA1BA}"/>
              </a:ext>
            </a:extLst>
          </p:cNvPr>
          <p:cNvSpPr txBox="1"/>
          <p:nvPr/>
        </p:nvSpPr>
        <p:spPr>
          <a:xfrm>
            <a:off x="8805070" y="3388784"/>
            <a:ext cx="11832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5E727DC-A200-97D2-EF37-9B53C474FD49}"/>
              </a:ext>
            </a:extLst>
          </p:cNvPr>
          <p:cNvCxnSpPr/>
          <p:nvPr/>
        </p:nvCxnSpPr>
        <p:spPr>
          <a:xfrm>
            <a:off x="8965937" y="4178300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C76AC46-B313-FCAF-3BE8-28A8B0C963CB}"/>
              </a:ext>
            </a:extLst>
          </p:cNvPr>
          <p:cNvSpPr txBox="1"/>
          <p:nvPr/>
        </p:nvSpPr>
        <p:spPr>
          <a:xfrm>
            <a:off x="9122570" y="4347633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8E96747-A1AC-E46A-3943-79F1058554A2}"/>
              </a:ext>
            </a:extLst>
          </p:cNvPr>
          <p:cNvSpPr txBox="1"/>
          <p:nvPr/>
        </p:nvSpPr>
        <p:spPr>
          <a:xfrm>
            <a:off x="9715236" y="3384551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pic>
        <p:nvPicPr>
          <p:cNvPr id="57369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EA84C4-1E7D-9F9E-BA71-31A9F845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2534637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xmlns="" id="{B4F77CEF-EA06-E4A4-6A08-0879AA3E6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0" y="5423212"/>
            <a:ext cx="3079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: 3 = 5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xmlns="" id="{0135DC52-5824-0682-DCCF-16C1984B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437" y="5340351"/>
            <a:ext cx="30797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: 6 = 4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xmlns="" id="{57B93C73-1ACC-CC00-9F87-A96F27C4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953" y="5393267"/>
            <a:ext cx="3206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 : 5 = 4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3C35DAD-753C-C3FD-7260-85C5F2B4152B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8437E015-5D1A-4FA7-6C7F-11E974B3D39B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3C91F49E-2BC4-0139-FABA-D4C05B532BCA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25592E4B-5D2F-6736-FA65-B6C76CD7287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BDFF338-6418-1301-64E6-C9420F67867C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xmlns="" id="{B3E1901C-6A0D-685E-088D-F45EC3B14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xmlns="" id="{07B7E95A-0C36-6A4F-4DA1-3D69503C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>
            <a:extLst>
              <a:ext uri="{FF2B5EF4-FFF2-40B4-BE49-F238E27FC236}">
                <a16:creationId xmlns:a16="http://schemas.microsoft.com/office/drawing/2014/main" xmlns="" id="{7D2840C3-794E-A547-89E1-AF17107B4DAA}"/>
              </a:ext>
            </a:extLst>
          </p:cNvPr>
          <p:cNvGrpSpPr>
            <a:grpSpLocks/>
          </p:cNvGrpSpPr>
          <p:nvPr/>
        </p:nvGrpSpPr>
        <p:grpSpPr bwMode="auto">
          <a:xfrm>
            <a:off x="213519" y="2103967"/>
            <a:ext cx="15748000" cy="5647267"/>
            <a:chOff x="897400" y="1578422"/>
            <a:chExt cx="10196960" cy="4234211"/>
          </a:xfrm>
        </p:grpSpPr>
        <p:pic>
          <p:nvPicPr>
            <p:cNvPr id="58415" name="Picture 3">
              <a:extLst>
                <a:ext uri="{FF2B5EF4-FFF2-40B4-BE49-F238E27FC236}">
                  <a16:creationId xmlns:a16="http://schemas.microsoft.com/office/drawing/2014/main" xmlns="" id="{DD683657-417C-7469-8038-A9D52EFC4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:a16="http://schemas.microsoft.com/office/drawing/2014/main" xmlns="" id="{CB7B06E5-51B3-45A8-B2A8-F87FB0BD5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:a16="http://schemas.microsoft.com/office/drawing/2014/main" xmlns="" id="{EF7C8C85-7100-41AE-6960-46992C014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:a16="http://schemas.microsoft.com/office/drawing/2014/main" xmlns="" id="{2C9EDCE1-ED3F-FA18-5997-588EB7E44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:a16="http://schemas.microsoft.com/office/drawing/2014/main" xmlns="" id="{9CC36568-9845-AA14-F5A7-FE01CE5BDBBA}"/>
              </a:ext>
            </a:extLst>
          </p:cNvPr>
          <p:cNvGrpSpPr>
            <a:grpSpLocks/>
          </p:cNvGrpSpPr>
          <p:nvPr/>
        </p:nvGrpSpPr>
        <p:grpSpPr bwMode="auto">
          <a:xfrm>
            <a:off x="75937" y="2470151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0D371A-6DB9-9E85-67AC-A29BBB33DD1C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32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674C4FE-DEB4-535D-E135-D861AD5B9DC7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6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C5CBDC9-AE24-02CE-8E35-9BDAE21260C4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E02457F-C0FE-4F8E-2309-9D43343D1BEE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xmlns="" id="{E23F057D-6D86-D0E5-FDA2-4A903FE1719A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244051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51FF81B-1504-19B7-94D8-94EAE24BF9E0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41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47B69BA-C26E-0164-7BCC-A1DCF6ED8666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01CAD1A-32AC-15BA-BD63-1101D64675B9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CD266F78-D455-9577-AD7F-A02CA842634C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xmlns="" id="{92BCFC5C-E294-ACF9-1224-D1595B30439D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2461685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394B19A-0E8B-11BA-32BE-622688BAC51B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8145BC-33C9-ACCC-CD08-41E37920A35B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40CBFED-7774-55D3-D315-3438F2452A16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D8C3CD7-4C3A-6A8E-3AE0-6732A28E6D43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FB887B7-C5F4-4036-EE9B-49A39C32A4E2}"/>
              </a:ext>
            </a:extLst>
          </p:cNvPr>
          <p:cNvSpPr txBox="1"/>
          <p:nvPr/>
        </p:nvSpPr>
        <p:spPr>
          <a:xfrm>
            <a:off x="243152" y="33676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BE53CAB-A8F5-0E30-C06E-DB4DEC8569ED}"/>
              </a:ext>
            </a:extLst>
          </p:cNvPr>
          <p:cNvCxnSpPr/>
          <p:nvPr/>
        </p:nvCxnSpPr>
        <p:spPr>
          <a:xfrm>
            <a:off x="404019" y="41677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8A09AFB-9EF7-330F-1B94-31D3E7D92B62}"/>
              </a:ext>
            </a:extLst>
          </p:cNvPr>
          <p:cNvSpPr txBox="1"/>
          <p:nvPr/>
        </p:nvSpPr>
        <p:spPr>
          <a:xfrm>
            <a:off x="420952" y="43370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83C8625-5091-31C0-7B88-1E07562E1C5B}"/>
              </a:ext>
            </a:extLst>
          </p:cNvPr>
          <p:cNvSpPr txBox="1"/>
          <p:nvPr/>
        </p:nvSpPr>
        <p:spPr>
          <a:xfrm>
            <a:off x="1189304" y="33972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D481EE6-8A54-4BAE-B0CB-55F72C37665A}"/>
              </a:ext>
            </a:extLst>
          </p:cNvPr>
          <p:cNvSpPr txBox="1"/>
          <p:nvPr/>
        </p:nvSpPr>
        <p:spPr>
          <a:xfrm>
            <a:off x="4658520" y="3350684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274C55A-2E1A-88A1-BD0C-6A527BBB6552}"/>
              </a:ext>
            </a:extLst>
          </p:cNvPr>
          <p:cNvCxnSpPr/>
          <p:nvPr/>
        </p:nvCxnSpPr>
        <p:spPr>
          <a:xfrm>
            <a:off x="4836319" y="4157133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112B22C-87FF-1885-521F-FB61E55BB1C1}"/>
              </a:ext>
            </a:extLst>
          </p:cNvPr>
          <p:cNvSpPr txBox="1"/>
          <p:nvPr/>
        </p:nvSpPr>
        <p:spPr>
          <a:xfrm>
            <a:off x="5035287" y="4341284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AE0F6CD-75B5-5F35-5628-4699D4682991}"/>
              </a:ext>
            </a:extLst>
          </p:cNvPr>
          <p:cNvSpPr txBox="1"/>
          <p:nvPr/>
        </p:nvSpPr>
        <p:spPr>
          <a:xfrm>
            <a:off x="5716853" y="33655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E480226-DF77-7CC3-FA1A-4A138BE9A503}"/>
              </a:ext>
            </a:extLst>
          </p:cNvPr>
          <p:cNvSpPr txBox="1"/>
          <p:nvPr/>
        </p:nvSpPr>
        <p:spPr>
          <a:xfrm>
            <a:off x="9222053" y="3388785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21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AAB5A36-AD4E-A428-DC8A-DE9299654D1F}"/>
              </a:ext>
            </a:extLst>
          </p:cNvPr>
          <p:cNvCxnSpPr/>
          <p:nvPr/>
        </p:nvCxnSpPr>
        <p:spPr>
          <a:xfrm>
            <a:off x="9382919" y="4178300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71155F8-A8EA-C552-5980-8E84178DBED9}"/>
              </a:ext>
            </a:extLst>
          </p:cNvPr>
          <p:cNvSpPr txBox="1"/>
          <p:nvPr/>
        </p:nvSpPr>
        <p:spPr>
          <a:xfrm>
            <a:off x="9539553" y="4347633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8213FA3-4F44-4CE4-44FC-FD009602D16D}"/>
              </a:ext>
            </a:extLst>
          </p:cNvPr>
          <p:cNvSpPr txBox="1"/>
          <p:nvPr/>
        </p:nvSpPr>
        <p:spPr>
          <a:xfrm>
            <a:off x="10191750" y="3409949"/>
            <a:ext cx="844287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7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:a16="http://schemas.microsoft.com/office/drawing/2014/main" xmlns="" id="{9CAD2EE0-68CA-E06B-6A54-6A6912E4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1726070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xmlns="" id="{EC40649A-E261-F208-E8EE-5E8A20E2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" y="5299185"/>
            <a:ext cx="427355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30 : 6 =5 (dư2)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xmlns="" id="{626942BF-0DF7-64B3-A95F-42D872A8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70" y="5384801"/>
            <a:ext cx="369358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41: 8 =5(dư 1)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xmlns="" id="{9EE686D7-0629-4630-1E83-3CCBAD5B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5604" y="5369985"/>
            <a:ext cx="75459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 : 3 =7 (dư 2)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B0DAB26-A193-201B-D1F9-A9BBE1455636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C2BE8ABA-5674-6043-C077-8445EF4E11F1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40A3CF3D-A663-0CE8-9F27-2D58FC713EBF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765523AE-15CA-EADD-E2C1-44A59A0BB96A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95E62536-1D92-A6E2-0E83-242EB9198214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xmlns="" id="{38A30463-FA9A-4DDA-6C32-46668AAE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xmlns="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xmlns="" id="{4C83E03D-DB6B-3BA9-138C-5CBCD715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2466680"/>
            <a:ext cx="11658600" cy="64487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94739FE-8502-170E-EA9D-828655ECE736}"/>
              </a:ext>
            </a:extLst>
          </p:cNvPr>
          <p:cNvSpPr txBox="1"/>
          <p:nvPr/>
        </p:nvSpPr>
        <p:spPr>
          <a:xfrm>
            <a:off x="3674547" y="1752600"/>
            <a:ext cx="8045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nhau chia sẻ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….</a:t>
            </a:r>
          </a:p>
        </p:txBody>
      </p:sp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400</Words>
  <Application>Microsoft Office PowerPoint</Application>
  <PresentationFormat>Custom</PresentationFormat>
  <Paragraphs>95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109</cp:revision>
  <dcterms:created xsi:type="dcterms:W3CDTF">2022-07-10T01:37:20Z</dcterms:created>
  <dcterms:modified xsi:type="dcterms:W3CDTF">2022-08-21T09:35:35Z</dcterms:modified>
</cp:coreProperties>
</file>