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</p:sldMasterIdLst>
  <p:notesMasterIdLst>
    <p:notesMasterId r:id="rId30"/>
  </p:notesMasterIdLst>
  <p:sldIdLst>
    <p:sldId id="327" r:id="rId5"/>
    <p:sldId id="341" r:id="rId6"/>
    <p:sldId id="257" r:id="rId7"/>
    <p:sldId id="267" r:id="rId8"/>
    <p:sldId id="265" r:id="rId9"/>
    <p:sldId id="286" r:id="rId10"/>
    <p:sldId id="287" r:id="rId11"/>
    <p:sldId id="288" r:id="rId12"/>
    <p:sldId id="337" r:id="rId13"/>
    <p:sldId id="269" r:id="rId14"/>
    <p:sldId id="271" r:id="rId15"/>
    <p:sldId id="260" r:id="rId16"/>
    <p:sldId id="273" r:id="rId17"/>
    <p:sldId id="272" r:id="rId18"/>
    <p:sldId id="338" r:id="rId19"/>
    <p:sldId id="276" r:id="rId20"/>
    <p:sldId id="339" r:id="rId21"/>
    <p:sldId id="282" r:id="rId22"/>
    <p:sldId id="280" r:id="rId23"/>
    <p:sldId id="343" r:id="rId24"/>
    <p:sldId id="344" r:id="rId25"/>
    <p:sldId id="275" r:id="rId26"/>
    <p:sldId id="279" r:id="rId27"/>
    <p:sldId id="261" r:id="rId28"/>
    <p:sldId id="32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75CB7-6513-4EF3-B8FD-9FA2E31500A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9C822-E6B7-45D3-91C5-4D594E5FD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3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Team 1/ 2 to get point (presents)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C822-E6B7-45D3-91C5-4D594E5FDE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hot-air balloon to see the picture</a:t>
            </a:r>
          </a:p>
          <a:p>
            <a:r>
              <a:rPr lang="en-US" dirty="0"/>
              <a:t>Click the picture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3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hot-air balloon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7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hot-air balloon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2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56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7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0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8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0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3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6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6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4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2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69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420283"/>
            <a:ext cx="9211733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590800"/>
            <a:ext cx="758613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4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3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5" y="2937934"/>
            <a:ext cx="9211733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75" y="1937810"/>
            <a:ext cx="9211733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68" y="1066801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978" y="1066801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83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23409"/>
            <a:ext cx="4788371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867" y="1449917"/>
            <a:ext cx="4788371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217" y="1023409"/>
            <a:ext cx="4790252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217" y="1449917"/>
            <a:ext cx="4790252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9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86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7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182033"/>
            <a:ext cx="3565408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096" y="182035"/>
            <a:ext cx="6058371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7" y="956735"/>
            <a:ext cx="3565408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0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3" y="3200401"/>
            <a:ext cx="65024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4193" y="408517"/>
            <a:ext cx="65024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193" y="3578226"/>
            <a:ext cx="65024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2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5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7067" y="183093"/>
            <a:ext cx="24384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868" y="183093"/>
            <a:ext cx="7134577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87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4BC86-58F6-F315-CFB3-1525C44F3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47264-0701-AE41-F0B2-FF726AEB6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59FE-62A5-0D36-DBE5-6D41CDE5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75B1-0DCE-7C34-42DF-00F372CD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4C378-62E1-34BD-7A10-16B6D577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3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2EEA-5146-3DF2-11F2-D8D81A17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63F9-A1F4-BAE1-E905-D7C10A7C6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9DB3D-AA22-4076-E50C-D3F5464B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91B4B-9759-FB24-72BF-13FA71CA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0937B-E3CF-7350-CB9B-4EFDE1EB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1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5322-8CA0-A018-75DC-36C46A4E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27107-203E-571B-16AD-64B1B4DF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9EF79-9A82-8407-3CCA-EA80C2D2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B028C-B46F-08F4-B250-255A0A0B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95D5E-F33B-361E-2380-4417D59E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2D3F-A55C-9DF9-8645-99CE0E1D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4152F-8726-8A5B-7BDE-DBB261A31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A7411-0937-3AEC-7658-ADFD7AB38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BBD88-7E49-CAF7-5B74-CF817B7B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98866-E1E0-FA6B-4160-FE7D438E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7B33A-957B-EFFA-8177-B36CB7D7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B765-3D81-05F2-DDC0-E05AF264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7043F-E9A9-A67C-B9F5-6077DCB36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8D43B-B29A-A211-3C59-F58B419D9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C8A04-5222-3884-A5B3-481188E72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F9202-139A-5892-5588-053C73AF3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15C8B-9388-D4EF-0683-E84A3033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40DFC-AF4B-87FA-0759-B356EC0E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1A9339-2FD3-640D-CA66-B1D89289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4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429E-138F-06EA-CD93-37D08634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D947D-1DFA-F89F-4FF5-903EB7AD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DE6C4-56C4-A2F2-72DB-3A0960BB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53C50-B702-EA30-7E89-7D711ECB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46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3677A6-D1B6-78B0-27FD-1E6C5DF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4A00A-1260-4E55-EAEF-325F4091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A191E-263A-61EB-6A2A-93830A79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E91EB-99F7-5C9F-23FE-12331E3F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AC30B-7653-B42E-3FD1-0AEB2C23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D23B7-2E15-2980-B7D1-69504E268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7DAA-5A39-C084-47D8-DF848693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3D712-F4AC-8D4B-D11B-31FFB4F3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17AEF-51E5-6BD0-3928-437AE043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1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671C1-1F34-B4D3-A9D4-3C06BE42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1947EA-0BCD-B035-9AF5-E0D2EC961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51F91-84E6-CE7D-69D2-225AD9561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F79E3-B486-00EF-FCF7-8AAEA7D7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A38-DCED-9D70-68D9-D26A1C7B3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67660-69A3-8D0B-58F9-94219005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46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8E0E-F95B-65EE-D13D-190112BD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92AA4-7468-EABA-7FB8-4ED70A238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B25CE-3FDE-A635-BC9B-224068C2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51437-7D68-342A-E41C-8C7FECDB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87B7-8596-EFC2-B34E-B305407E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5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A5F7A6-DA58-0519-0B7A-A278850ED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04049-653E-934A-6634-50CB13DD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A709-9494-09C9-1379-072954D0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CE27-89D7-C12E-9961-8C0B10006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827C3-83B4-8910-5B2A-60B38AEA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00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9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9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7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0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7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867" y="183092"/>
            <a:ext cx="9753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66801"/>
            <a:ext cx="97536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867" y="4237568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2757" y="4237568"/>
            <a:ext cx="3431823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757" y="4237568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2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499DED-DF44-3078-EC28-E9C20650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37CEE-769D-89CE-B0E3-735CB220E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7A3E1-7EB4-7DA7-B30B-0E1F04B32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070C8-3EF3-4F47-8E7F-C6E9D682D85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0C6BB-B7C1-E3BA-5E42-84DB63242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32B87-6FA4-32D4-9B36-8AE03C00E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12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sv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sv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7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3.png"/><Relationship Id="rId2" Type="http://schemas.microsoft.com/office/2007/relationships/media" Target="../media/media1.mp3"/><Relationship Id="rId16" Type="http://schemas.openxmlformats.org/officeDocument/2006/relationships/image" Target="../media/image42.png"/><Relationship Id="rId20" Type="http://schemas.openxmlformats.org/officeDocument/2006/relationships/hyperlink" Target="https://www.thegreenhead.com/2016/03/iceorb-harmony-levitating-bluetooth-speaker.php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11.svg"/><Relationship Id="rId19" Type="http://schemas.openxmlformats.org/officeDocument/2006/relationships/image" Target="../media/image45.jpg"/><Relationship Id="rId4" Type="http://schemas.openxmlformats.org/officeDocument/2006/relationships/image" Target="../media/image30.jpeg"/><Relationship Id="rId9" Type="http://schemas.openxmlformats.org/officeDocument/2006/relationships/image" Target="../media/image10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7.png"/><Relationship Id="rId18" Type="http://schemas.openxmlformats.org/officeDocument/2006/relationships/image" Target="../media/image45.jp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4.png"/><Relationship Id="rId2" Type="http://schemas.microsoft.com/office/2007/relationships/media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42.png"/><Relationship Id="rId10" Type="http://schemas.openxmlformats.org/officeDocument/2006/relationships/image" Target="../media/image11.svg"/><Relationship Id="rId19" Type="http://schemas.openxmlformats.org/officeDocument/2006/relationships/hyperlink" Target="https://www.thegreenhead.com/2016/03/iceorb-harmony-levitating-bluetooth-speaker.php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10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5.sv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2.wav"/><Relationship Id="rId21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24" Type="http://schemas.openxmlformats.org/officeDocument/2006/relationships/slide" Target="slide8.xml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23" Type="http://schemas.openxmlformats.org/officeDocument/2006/relationships/slide" Target="slide7.xml"/><Relationship Id="rId10" Type="http://schemas.openxmlformats.org/officeDocument/2006/relationships/image" Target="../media/image9.svg"/><Relationship Id="rId19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0" y="-183217"/>
            <a:ext cx="12191999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296013" y="-98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81109" y="5842937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2933152" y="-165631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76" y="-155890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51" y="-126658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70" y="298343"/>
            <a:ext cx="1586820" cy="7272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9B78BC-A6A2-0CE7-9695-9E357738F6EF}"/>
              </a:ext>
            </a:extLst>
          </p:cNvPr>
          <p:cNvSpPr txBox="1"/>
          <p:nvPr/>
        </p:nvSpPr>
        <p:spPr>
          <a:xfrm>
            <a:off x="1501826" y="1017896"/>
            <a:ext cx="35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F143B1-FCEA-FED3-CE68-5B7C10EDDB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54" y="925448"/>
            <a:ext cx="1145922" cy="617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178519" y="1650030"/>
            <a:ext cx="7844588" cy="4814470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3793D81-7A22-6084-5F28-6CA6946FE9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7" y="1588940"/>
            <a:ext cx="1352196" cy="1157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1" y="-151060"/>
            <a:ext cx="12272210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311951" y="3117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97047" y="5875094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66" y="-59781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39" y="347032"/>
            <a:ext cx="1586820" cy="7272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9B78BC-A6A2-0CE7-9695-9E357738F6EF}"/>
              </a:ext>
            </a:extLst>
          </p:cNvPr>
          <p:cNvSpPr txBox="1"/>
          <p:nvPr/>
        </p:nvSpPr>
        <p:spPr>
          <a:xfrm>
            <a:off x="1444845" y="862432"/>
            <a:ext cx="35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F143B1-FCEA-FED3-CE68-5B7C10EDDB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73" y="769984"/>
            <a:ext cx="1145922" cy="617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024515" y="1305012"/>
            <a:ext cx="8104470" cy="4915684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917D53A-84B3-824E-4DD2-D4525DAD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0870" r="50000" b="48261"/>
          <a:stretch/>
        </p:blipFill>
        <p:spPr bwMode="auto">
          <a:xfrm rot="21167556">
            <a:off x="5770187" y="4472803"/>
            <a:ext cx="715211" cy="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1C931F-C37B-F791-D378-5F65CEBB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43" y="1358724"/>
            <a:ext cx="1211042" cy="12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1375" y="612313"/>
            <a:ext cx="663540" cy="663540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B0F6741E-8B0D-DA58-5448-7ED0FFAE1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2673" y="1218305"/>
            <a:ext cx="663540" cy="663540"/>
          </a:xfrm>
          <a:prstGeom prst="rect">
            <a:avLst/>
          </a:prstGeom>
        </p:spPr>
      </p:pic>
      <p:pic>
        <p:nvPicPr>
          <p:cNvPr id="7" name="Track 025">
            <a:hlinkClick r:id="" action="ppaction://media"/>
            <a:extLst>
              <a:ext uri="{FF2B5EF4-FFF2-40B4-BE49-F238E27FC236}">
                <a16:creationId xmlns:a16="http://schemas.microsoft.com/office/drawing/2014/main" id="{2D41E2A7-B503-E6D2-9611-EA62EFEF4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pic>
        <p:nvPicPr>
          <p:cNvPr id="8" name="Track 025">
            <a:hlinkClick r:id="" action="ppaction://media"/>
            <a:extLst>
              <a:ext uri="{FF2B5EF4-FFF2-40B4-BE49-F238E27FC236}">
                <a16:creationId xmlns:a16="http://schemas.microsoft.com/office/drawing/2014/main" id="{E759DCAD-DCC1-C6D8-C100-BE1801D937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1375" y="2526671"/>
            <a:ext cx="663540" cy="663540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B92A2557-CCE0-EA20-5CE8-48C5B2E2F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104.375"/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/>
        </p:blipFill>
        <p:spPr>
          <a:xfrm flipH="1">
            <a:off x="535002" y="2691360"/>
            <a:ext cx="1157762" cy="115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DBF75-23D6-3153-F7F0-475BC5AD6A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6" y="1259722"/>
            <a:ext cx="1352196" cy="1157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6C720F8-728F-87B9-6467-B33624C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51" y="2120376"/>
            <a:ext cx="952548" cy="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1DF9A-FE1C-9E51-023B-9380BD907D01}"/>
              </a:ext>
            </a:extLst>
          </p:cNvPr>
          <p:cNvSpPr txBox="1"/>
          <p:nvPr/>
        </p:nvSpPr>
        <p:spPr>
          <a:xfrm>
            <a:off x="5963339" y="1359330"/>
            <a:ext cx="2564016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39BBB-49C6-B01D-4F57-F8DD729A979D}"/>
              </a:ext>
            </a:extLst>
          </p:cNvPr>
          <p:cNvSpPr txBox="1"/>
          <p:nvPr/>
        </p:nvSpPr>
        <p:spPr>
          <a:xfrm>
            <a:off x="7684378" y="2406431"/>
            <a:ext cx="2564016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255AF-78C8-F378-9F54-97D39F067829}"/>
              </a:ext>
            </a:extLst>
          </p:cNvPr>
          <p:cNvSpPr txBox="1"/>
          <p:nvPr/>
        </p:nvSpPr>
        <p:spPr>
          <a:xfrm>
            <a:off x="5345347" y="3671075"/>
            <a:ext cx="2113403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</p:spTree>
    <p:extLst>
      <p:ext uri="{BB962C8B-B14F-4D97-AF65-F5344CB8AC3E}">
        <p14:creationId xmlns:p14="http://schemas.microsoft.com/office/powerpoint/2010/main" val="518269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414473" y="222865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43" y="1723887"/>
            <a:ext cx="2697206" cy="23093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62804" y="3977201"/>
            <a:ext cx="3447336" cy="997553"/>
            <a:chOff x="1278680" y="4131485"/>
            <a:chExt cx="2275028" cy="641592"/>
          </a:xfrm>
        </p:grpSpPr>
        <p:sp>
          <p:nvSpPr>
            <p:cNvPr id="6" name="Rounded Rectangle 5"/>
            <p:cNvSpPr/>
            <p:nvPr/>
          </p:nvSpPr>
          <p:spPr>
            <a:xfrm>
              <a:off x="1373966" y="4131485"/>
              <a:ext cx="2179742" cy="641592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78680" y="4134456"/>
              <a:ext cx="2207814" cy="593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uestion</a:t>
              </a:r>
              <a:endPara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35651" y="2017910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754373" y="5370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20F22-E71A-BAD0-5D84-E27AF40051E9}"/>
              </a:ext>
            </a:extLst>
          </p:cNvPr>
          <p:cNvSpPr txBox="1"/>
          <p:nvPr/>
        </p:nvSpPr>
        <p:spPr>
          <a:xfrm>
            <a:off x="4384943" y="1228625"/>
            <a:ext cx="48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aloud.</a:t>
            </a:r>
          </a:p>
        </p:txBody>
      </p:sp>
      <p:pic>
        <p:nvPicPr>
          <p:cNvPr id="28" name="Track 025">
            <a:hlinkClick r:id="" action="ppaction://media"/>
            <a:extLst>
              <a:ext uri="{FF2B5EF4-FFF2-40B4-BE49-F238E27FC236}">
                <a16:creationId xmlns:a16="http://schemas.microsoft.com/office/drawing/2014/main" id="{4AEE4CB2-D310-BA09-9EB2-17651C5D6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29" name="Track 025">
            <a:hlinkClick r:id="" action="ppaction://media"/>
            <a:extLst>
              <a:ext uri="{FF2B5EF4-FFF2-40B4-BE49-F238E27FC236}">
                <a16:creationId xmlns:a16="http://schemas.microsoft.com/office/drawing/2014/main" id="{159B6DA5-C991-0826-1E9A-3C20614651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698205" y="188398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5" y="1829954"/>
            <a:ext cx="2596920" cy="246598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90157" y="4232572"/>
            <a:ext cx="3078798" cy="882152"/>
            <a:chOff x="1422914" y="4251967"/>
            <a:chExt cx="1564826" cy="64159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22914" y="4251967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80386" y="4272109"/>
              <a:ext cx="1444062" cy="604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uare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49101" y="1964928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378988" y="540218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Track 025">
            <a:hlinkClick r:id="" action="ppaction://media"/>
            <a:extLst>
              <a:ext uri="{FF2B5EF4-FFF2-40B4-BE49-F238E27FC236}">
                <a16:creationId xmlns:a16="http://schemas.microsoft.com/office/drawing/2014/main" id="{ADE4179F-B5AA-3015-F477-C5A012EE4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15" name="Track 025">
            <a:hlinkClick r:id="" action="ppaction://media"/>
            <a:extLst>
              <a:ext uri="{FF2B5EF4-FFF2-40B4-BE49-F238E27FC236}">
                <a16:creationId xmlns:a16="http://schemas.microsoft.com/office/drawing/2014/main" id="{87A8FAE6-CBB5-A903-27D5-B0C541722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828AC8E-D15A-4CFA-AA62-000EAEB60326}"/>
              </a:ext>
            </a:extLst>
          </p:cNvPr>
          <p:cNvSpPr txBox="1"/>
          <p:nvPr/>
        </p:nvSpPr>
        <p:spPr>
          <a:xfrm>
            <a:off x="4589130" y="1189666"/>
            <a:ext cx="48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2388801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46097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535324" y="247851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72" y="2049896"/>
            <a:ext cx="2564050" cy="23007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73705" y="4377911"/>
            <a:ext cx="3320089" cy="1319133"/>
            <a:chOff x="695752" y="4116338"/>
            <a:chExt cx="1267137" cy="923330"/>
          </a:xfrm>
          <a:solidFill>
            <a:srgbClr val="FFD64F"/>
          </a:solidFill>
        </p:grpSpPr>
        <p:sp>
          <p:nvSpPr>
            <p:cNvPr id="12" name="Rounded Rectangle 11"/>
            <p:cNvSpPr/>
            <p:nvPr/>
          </p:nvSpPr>
          <p:spPr>
            <a:xfrm>
              <a:off x="734069" y="4141344"/>
              <a:ext cx="1228820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5752" y="4116338"/>
              <a:ext cx="1267137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5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5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uizz</a:t>
              </a:r>
              <a:endPara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40526" y="2261538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378988" y="540218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Track 025">
            <a:hlinkClick r:id="" action="ppaction://media"/>
            <a:extLst>
              <a:ext uri="{FF2B5EF4-FFF2-40B4-BE49-F238E27FC236}">
                <a16:creationId xmlns:a16="http://schemas.microsoft.com/office/drawing/2014/main" id="{E7456574-B4DB-4F07-B4FE-03808ADD5E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15" name="Track 025">
            <a:hlinkClick r:id="" action="ppaction://media"/>
            <a:extLst>
              <a:ext uri="{FF2B5EF4-FFF2-40B4-BE49-F238E27FC236}">
                <a16:creationId xmlns:a16="http://schemas.microsoft.com/office/drawing/2014/main" id="{FF8BF125-6655-109E-9C29-0C38BBF36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CA54E2-8DF4-44B9-8DB4-458909698B54}"/>
              </a:ext>
            </a:extLst>
          </p:cNvPr>
          <p:cNvSpPr txBox="1"/>
          <p:nvPr/>
        </p:nvSpPr>
        <p:spPr>
          <a:xfrm>
            <a:off x="4373705" y="1250178"/>
            <a:ext cx="48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193470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97280" y="3346843"/>
            <a:ext cx="1050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Activity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Point and say.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6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0" y="-151060"/>
            <a:ext cx="12191999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311951" y="3117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97047" y="5875094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66" y="-59781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39" y="347032"/>
            <a:ext cx="1586820" cy="7272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027503" y="1234439"/>
            <a:ext cx="8104470" cy="4915684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917D53A-84B3-824E-4DD2-D4525DAD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0870" r="50000" b="48261"/>
          <a:stretch/>
        </p:blipFill>
        <p:spPr bwMode="auto">
          <a:xfrm rot="21167556">
            <a:off x="5770187" y="4472803"/>
            <a:ext cx="715211" cy="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1C931F-C37B-F791-D378-5F65CEBB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42" y="1324096"/>
            <a:ext cx="952548" cy="95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B0F6741E-8B0D-DA58-5448-7ED0FFAE1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  <p:pic>
        <p:nvPicPr>
          <p:cNvPr id="7" name="Track 025">
            <a:hlinkClick r:id="" action="ppaction://media"/>
            <a:extLst>
              <a:ext uri="{FF2B5EF4-FFF2-40B4-BE49-F238E27FC236}">
                <a16:creationId xmlns:a16="http://schemas.microsoft.com/office/drawing/2014/main" id="{2D41E2A7-B503-E6D2-9611-EA62EFEF4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pic>
        <p:nvPicPr>
          <p:cNvPr id="8" name="Track 025">
            <a:hlinkClick r:id="" action="ppaction://media"/>
            <a:extLst>
              <a:ext uri="{FF2B5EF4-FFF2-40B4-BE49-F238E27FC236}">
                <a16:creationId xmlns:a16="http://schemas.microsoft.com/office/drawing/2014/main" id="{E759DCAD-DCC1-C6D8-C100-BE1801D937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B92A2557-CCE0-EA20-5CE8-48C5B2E2F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104.375"/>
                </p14:media>
              </p:ext>
            </p:ext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 flipH="1">
            <a:off x="2187032" y="1251486"/>
            <a:ext cx="1157762" cy="115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DBF75-23D6-3153-F7F0-475BC5AD6A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6" y="1259722"/>
            <a:ext cx="1352196" cy="1157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6C720F8-728F-87B9-6467-B33624C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51" y="2120376"/>
            <a:ext cx="952548" cy="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1DF9A-FE1C-9E51-023B-9380BD907D01}"/>
              </a:ext>
            </a:extLst>
          </p:cNvPr>
          <p:cNvSpPr txBox="1"/>
          <p:nvPr/>
        </p:nvSpPr>
        <p:spPr>
          <a:xfrm>
            <a:off x="5963339" y="1359330"/>
            <a:ext cx="1861804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39BBB-49C6-B01D-4F57-F8DD729A979D}"/>
              </a:ext>
            </a:extLst>
          </p:cNvPr>
          <p:cNvSpPr txBox="1"/>
          <p:nvPr/>
        </p:nvSpPr>
        <p:spPr>
          <a:xfrm>
            <a:off x="7684378" y="2406431"/>
            <a:ext cx="1912669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255AF-78C8-F378-9F54-97D39F067829}"/>
              </a:ext>
            </a:extLst>
          </p:cNvPr>
          <p:cNvSpPr txBox="1"/>
          <p:nvPr/>
        </p:nvSpPr>
        <p:spPr>
          <a:xfrm>
            <a:off x="5927201" y="3800134"/>
            <a:ext cx="1131575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624E6-4BCA-24B5-5003-F7DE28B9BB17}"/>
              </a:ext>
            </a:extLst>
          </p:cNvPr>
          <p:cNvSpPr txBox="1"/>
          <p:nvPr/>
        </p:nvSpPr>
        <p:spPr>
          <a:xfrm>
            <a:off x="1463649" y="736502"/>
            <a:ext cx="3848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D8603F-9BC7-4B98-7164-53AADBB2158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74" y="735056"/>
            <a:ext cx="1174532" cy="4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8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1880" y="76708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10924233" y="32869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05839" y="3864481"/>
            <a:ext cx="1050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28222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0598" y="967643"/>
            <a:ext cx="11136351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89147" y="576466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85F82-E698-D9E2-DF72-3AC80D882064}"/>
              </a:ext>
            </a:extLst>
          </p:cNvPr>
          <p:cNvSpPr txBox="1"/>
          <p:nvPr/>
        </p:nvSpPr>
        <p:spPr>
          <a:xfrm>
            <a:off x="2217019" y="3300676"/>
            <a:ext cx="9123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Game: Whispers</a:t>
            </a:r>
          </a:p>
        </p:txBody>
      </p:sp>
    </p:spTree>
    <p:extLst>
      <p:ext uri="{BB962C8B-B14F-4D97-AF65-F5344CB8AC3E}">
        <p14:creationId xmlns:p14="http://schemas.microsoft.com/office/powerpoint/2010/main" val="168710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EA7D07-B8BE-2C0C-1CCA-70A018F9A96D}"/>
              </a:ext>
            </a:extLst>
          </p:cNvPr>
          <p:cNvSpPr txBox="1"/>
          <p:nvPr/>
        </p:nvSpPr>
        <p:spPr>
          <a:xfrm>
            <a:off x="1522003" y="2182506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92E39-888C-2285-235B-52669808F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75" y="1969671"/>
            <a:ext cx="2599415" cy="222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851" y="1963983"/>
            <a:ext cx="3144042" cy="4462659"/>
          </a:xfrm>
          <a:prstGeom prst="rect">
            <a:avLst/>
          </a:prstGeom>
        </p:spPr>
      </p:pic>
      <p:pic>
        <p:nvPicPr>
          <p:cNvPr id="11" name="Track 025">
            <a:hlinkClick r:id="" action="ppaction://media"/>
            <a:extLst>
              <a:ext uri="{FF2B5EF4-FFF2-40B4-BE49-F238E27FC236}">
                <a16:creationId xmlns:a16="http://schemas.microsoft.com/office/drawing/2014/main" id="{22EE62C6-E2F8-9A6A-0E14-36C4769828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2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D9E9CE"/>
            </a:gs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id="{4C6DC35E-9FFA-8027-E185-F4B52DFAD326}"/>
              </a:ext>
            </a:extLst>
          </p:cNvPr>
          <p:cNvSpPr txBox="1"/>
          <p:nvPr/>
        </p:nvSpPr>
        <p:spPr>
          <a:xfrm>
            <a:off x="1371600" y="2120950"/>
            <a:ext cx="10221686" cy="2042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Unit 5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: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In the classroom</a:t>
            </a:r>
          </a:p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Lesson 1 – Period 1</a:t>
            </a:r>
          </a:p>
        </p:txBody>
      </p:sp>
    </p:spTree>
    <p:extLst>
      <p:ext uri="{BB962C8B-B14F-4D97-AF65-F5344CB8AC3E}">
        <p14:creationId xmlns:p14="http://schemas.microsoft.com/office/powerpoint/2010/main" val="33536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F0022-A84B-2EED-B236-111F8032A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31" y="1784399"/>
            <a:ext cx="2596920" cy="2465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9970" y="1520836"/>
            <a:ext cx="3144042" cy="4462659"/>
          </a:xfrm>
          <a:prstGeom prst="rect">
            <a:avLst/>
          </a:prstGeom>
        </p:spPr>
      </p:pic>
      <p:pic>
        <p:nvPicPr>
          <p:cNvPr id="4" name="Track 025">
            <a:hlinkClick r:id="" action="ppaction://media"/>
            <a:extLst>
              <a:ext uri="{FF2B5EF4-FFF2-40B4-BE49-F238E27FC236}">
                <a16:creationId xmlns:a16="http://schemas.microsoft.com/office/drawing/2014/main" id="{868F87A0-4696-672F-3C05-8306B5EEEC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0437" y="2645229"/>
            <a:ext cx="744324" cy="744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38DC5-6339-62E4-D598-0D60E8C08117}"/>
              </a:ext>
            </a:extLst>
          </p:cNvPr>
          <p:cNvSpPr txBox="1"/>
          <p:nvPr/>
        </p:nvSpPr>
        <p:spPr>
          <a:xfrm>
            <a:off x="1446686" y="2012704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4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38DC5-6339-62E4-D598-0D60E8C08117}"/>
              </a:ext>
            </a:extLst>
          </p:cNvPr>
          <p:cNvSpPr txBox="1"/>
          <p:nvPr/>
        </p:nvSpPr>
        <p:spPr>
          <a:xfrm>
            <a:off x="1446686" y="2012704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FB829-EF32-1B1E-6F25-1A83E1C57D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32" y="2012704"/>
            <a:ext cx="2401768" cy="2155107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C55EADD6-D6D4-59E4-3FBF-080AAEA3D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979" y="1650865"/>
            <a:ext cx="314404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6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F9239BE4-0C79-8A9E-CD2E-48C33B53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7" y="-182894"/>
            <a:ext cx="12259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3A584-9B0E-8AF1-ADA2-92CEA7CEA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32" y="1303084"/>
            <a:ext cx="5013788" cy="40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616958" y="1725753"/>
            <a:ext cx="984589" cy="120720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B5150E-85A0-9495-9DD7-73689BE50D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62" y="2489439"/>
            <a:ext cx="3676156" cy="3490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43B5F0-BA83-8516-B1EC-3B35A4815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03" y="2631342"/>
            <a:ext cx="3919103" cy="33555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7092D9-3298-F5DC-E9E9-854DFC2C38A0}"/>
              </a:ext>
            </a:extLst>
          </p:cNvPr>
          <p:cNvGrpSpPr/>
          <p:nvPr/>
        </p:nvGrpSpPr>
        <p:grpSpPr>
          <a:xfrm>
            <a:off x="5059879" y="2404217"/>
            <a:ext cx="1905491" cy="3192200"/>
            <a:chOff x="6830561" y="2205610"/>
            <a:chExt cx="2377440" cy="3940966"/>
          </a:xfrm>
        </p:grpSpPr>
        <p:sp>
          <p:nvSpPr>
            <p:cNvPr id="17" name="Rounded Rectangle 6">
              <a:extLst>
                <a:ext uri="{FF2B5EF4-FFF2-40B4-BE49-F238E27FC236}">
                  <a16:creationId xmlns:a16="http://schemas.microsoft.com/office/drawing/2014/main" id="{2433B9F6-3FD8-D63A-1A1D-1518D7164F30}"/>
                </a:ext>
              </a:extLst>
            </p:cNvPr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FFD6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2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141A52-0AD8-7E9F-DFE1-D834EFD72E21}"/>
                </a:ext>
              </a:extLst>
            </p:cNvPr>
            <p:cNvSpPr txBox="1"/>
            <p:nvPr/>
          </p:nvSpPr>
          <p:spPr>
            <a:xfrm>
              <a:off x="7348867" y="2205610"/>
              <a:ext cx="1360714" cy="340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kern="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q</a:t>
              </a:r>
              <a:endParaRPr lang="en-US" sz="17300" b="1" kern="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791102C-01D2-FF31-B9D8-01B9F549FA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18" y="2519727"/>
            <a:ext cx="3297819" cy="31315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F37C3A-FAAE-1BD3-9652-A6A224630E4D}"/>
              </a:ext>
            </a:extLst>
          </p:cNvPr>
          <p:cNvSpPr txBox="1"/>
          <p:nvPr/>
        </p:nvSpPr>
        <p:spPr>
          <a:xfrm>
            <a:off x="2706394" y="-13789"/>
            <a:ext cx="7054948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</p:spTree>
    <p:extLst>
      <p:ext uri="{BB962C8B-B14F-4D97-AF65-F5344CB8AC3E}">
        <p14:creationId xmlns:p14="http://schemas.microsoft.com/office/powerpoint/2010/main" val="316405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142DE500-0DB5-66D2-3A2A-4CE062FE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94"/>
            <a:ext cx="12310712" cy="70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good bye goodbye sticker good bye goodbye goodbye goodbye gif မ | My XXX  Hot Girl">
            <a:extLst>
              <a:ext uri="{FF2B5EF4-FFF2-40B4-BE49-F238E27FC236}">
                <a16:creationId xmlns:a16="http://schemas.microsoft.com/office/drawing/2014/main" id="{234B3858-EF62-B564-4E3E-BC9312D0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81100"/>
            <a:ext cx="5943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D9E9CE"/>
            </a:gs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DC52CD17-C7C8-504F-DC0E-6FAA60F69D51}"/>
              </a:ext>
            </a:extLst>
          </p:cNvPr>
          <p:cNvSpPr txBox="1"/>
          <p:nvPr/>
        </p:nvSpPr>
        <p:spPr>
          <a:xfrm>
            <a:off x="1713455" y="1173346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Broadway" panose="04040905080B02020502" pitchFamily="82" charset="0"/>
              </a:rPr>
              <a:t>Table of contents</a:t>
            </a: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4C6DC35E-9FFA-8027-E185-F4B52DFAD326}"/>
              </a:ext>
            </a:extLst>
          </p:cNvPr>
          <p:cNvSpPr txBox="1"/>
          <p:nvPr/>
        </p:nvSpPr>
        <p:spPr>
          <a:xfrm>
            <a:off x="2077440" y="2219771"/>
            <a:ext cx="60163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1. Warm-up and Review</a:t>
            </a: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67D6DD44-3417-0F1F-91CB-99944D57D0C6}"/>
              </a:ext>
            </a:extLst>
          </p:cNvPr>
          <p:cNvSpPr txBox="1"/>
          <p:nvPr/>
        </p:nvSpPr>
        <p:spPr>
          <a:xfrm>
            <a:off x="1469332" y="3093668"/>
            <a:ext cx="891430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2. Activity 1: Listen and repeat.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22DAC3BF-036B-2CD2-01A7-1C39305DE21C}"/>
              </a:ext>
            </a:extLst>
          </p:cNvPr>
          <p:cNvSpPr txBox="1"/>
          <p:nvPr/>
        </p:nvSpPr>
        <p:spPr>
          <a:xfrm>
            <a:off x="1558108" y="400877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3. Activity 2: Point and say.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876E5D-ADB8-5ECA-7A9A-A73BD29E2F5D}"/>
              </a:ext>
            </a:extLst>
          </p:cNvPr>
          <p:cNvSpPr txBox="1"/>
          <p:nvPr/>
        </p:nvSpPr>
        <p:spPr>
          <a:xfrm>
            <a:off x="1558108" y="492388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4. Fun corner and Wrap-up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48889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01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Warm-up &amp; Review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762000" y="4399193"/>
            <a:ext cx="1050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Crossword puzzle</a:t>
            </a:r>
            <a:endParaRPr lang="en-US" sz="6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70"/>
          <p:cNvSpPr/>
          <p:nvPr/>
        </p:nvSpPr>
        <p:spPr>
          <a:xfrm>
            <a:off x="67078" y="5569941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 rot="-10800000">
            <a:off x="10931099" y="-2017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295933C0-D64D-B359-A42C-E014361CF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133"/>
          <a:stretch/>
        </p:blipFill>
        <p:spPr>
          <a:xfrm>
            <a:off x="11254777" y="2363553"/>
            <a:ext cx="987382" cy="869059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873B4AAE-74A3-0C9A-854E-2E70B7100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439" y="4011192"/>
            <a:ext cx="954064" cy="84418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5AFC2497-176C-C501-10DE-09E09F7AF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5438">
            <a:off x="6875967" y="887803"/>
            <a:ext cx="1100659" cy="781322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3A575672-0F42-400F-A320-F4253FAED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073" y="5680044"/>
            <a:ext cx="1321984" cy="948719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78ABB8E5-551B-C9CB-6865-A40BC2CA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7830" y="3121732"/>
            <a:ext cx="1321985" cy="831749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D8876E6A-72BD-A8C1-B469-E8F9A1038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604" y="5646580"/>
            <a:ext cx="1235139" cy="864778"/>
          </a:xfrm>
          <a:prstGeom prst="rect">
            <a:avLst/>
          </a:prstGeom>
        </p:spPr>
      </p:pic>
      <p:graphicFrame>
        <p:nvGraphicFramePr>
          <p:cNvPr id="140" name="Table 139">
            <a:extLst>
              <a:ext uri="{FF2B5EF4-FFF2-40B4-BE49-F238E27FC236}">
                <a16:creationId xmlns:a16="http://schemas.microsoft.com/office/drawing/2014/main" id="{574193AE-2411-3E18-57D3-8E2DBF12B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16505"/>
              </p:ext>
            </p:extLst>
          </p:nvPr>
        </p:nvGraphicFramePr>
        <p:xfrm>
          <a:off x="560271" y="3908434"/>
          <a:ext cx="4438510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0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092260687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2" name="Table 141">
            <a:extLst>
              <a:ext uri="{FF2B5EF4-FFF2-40B4-BE49-F238E27FC236}">
                <a16:creationId xmlns:a16="http://schemas.microsoft.com/office/drawing/2014/main" id="{D57C6062-C2AE-ECA3-201F-E9B45880F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232484"/>
              </p:ext>
            </p:extLst>
          </p:nvPr>
        </p:nvGraphicFramePr>
        <p:xfrm>
          <a:off x="3228890" y="3137163"/>
          <a:ext cx="3550808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0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FEC2B223-7201-E513-2E6D-848D216AB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41918"/>
              </p:ext>
            </p:extLst>
          </p:nvPr>
        </p:nvGraphicFramePr>
        <p:xfrm>
          <a:off x="5004294" y="2358594"/>
          <a:ext cx="6234704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067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359037420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1125025631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2245975423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7" name="Table 146">
            <a:extLst>
              <a:ext uri="{FF2B5EF4-FFF2-40B4-BE49-F238E27FC236}">
                <a16:creationId xmlns:a16="http://schemas.microsoft.com/office/drawing/2014/main" id="{B2A53FC1-1162-34AD-C646-98A2AED5B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826900"/>
              </p:ext>
            </p:extLst>
          </p:nvPr>
        </p:nvGraphicFramePr>
        <p:xfrm>
          <a:off x="1448387" y="2481956"/>
          <a:ext cx="888221" cy="14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67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7581"/>
                  </a:ext>
                </a:extLst>
              </a:tr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48" name="Table 147">
            <a:extLst>
              <a:ext uri="{FF2B5EF4-FFF2-40B4-BE49-F238E27FC236}">
                <a16:creationId xmlns:a16="http://schemas.microsoft.com/office/drawing/2014/main" id="{DA482AFB-5DD7-7C91-1E02-A8EBEE497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60909"/>
              </p:ext>
            </p:extLst>
          </p:nvPr>
        </p:nvGraphicFramePr>
        <p:xfrm>
          <a:off x="5900547" y="926777"/>
          <a:ext cx="888221" cy="14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67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7581"/>
                  </a:ext>
                </a:extLst>
              </a:tr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0E5FD2D4-37B7-2B8E-46F1-82B3C7F2B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958079"/>
              </p:ext>
            </p:extLst>
          </p:nvPr>
        </p:nvGraphicFramePr>
        <p:xfrm>
          <a:off x="1447955" y="4691956"/>
          <a:ext cx="888221" cy="75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50" name="Table 149">
            <a:extLst>
              <a:ext uri="{FF2B5EF4-FFF2-40B4-BE49-F238E27FC236}">
                <a16:creationId xmlns:a16="http://schemas.microsoft.com/office/drawing/2014/main" id="{B0363284-E77B-7A18-5D83-9F76AECE5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60847"/>
              </p:ext>
            </p:extLst>
          </p:nvPr>
        </p:nvGraphicFramePr>
        <p:xfrm>
          <a:off x="3228874" y="4679290"/>
          <a:ext cx="888221" cy="75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sp>
        <p:nvSpPr>
          <p:cNvPr id="151" name="TextBox 150">
            <a:extLst>
              <a:ext uri="{FF2B5EF4-FFF2-40B4-BE49-F238E27FC236}">
                <a16:creationId xmlns:a16="http://schemas.microsoft.com/office/drawing/2014/main" id="{3E76EAB6-4B05-A06C-4496-0E794785B705}"/>
              </a:ext>
            </a:extLst>
          </p:cNvPr>
          <p:cNvSpPr txBox="1"/>
          <p:nvPr/>
        </p:nvSpPr>
        <p:spPr>
          <a:xfrm>
            <a:off x="1546672" y="40477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A73D6A1-88FB-E3AA-B1F4-4334C1498FF2}"/>
              </a:ext>
            </a:extLst>
          </p:cNvPr>
          <p:cNvSpPr txBox="1"/>
          <p:nvPr/>
        </p:nvSpPr>
        <p:spPr>
          <a:xfrm>
            <a:off x="2357435" y="4042762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F6103D4C-9762-E690-73F8-45D71F8D8696}"/>
              </a:ext>
            </a:extLst>
          </p:cNvPr>
          <p:cNvSpPr txBox="1"/>
          <p:nvPr/>
        </p:nvSpPr>
        <p:spPr>
          <a:xfrm>
            <a:off x="3306283" y="4055822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9DFBE3E-D363-E614-964B-6960C0FB0E02}"/>
              </a:ext>
            </a:extLst>
          </p:cNvPr>
          <p:cNvSpPr txBox="1"/>
          <p:nvPr/>
        </p:nvSpPr>
        <p:spPr>
          <a:xfrm>
            <a:off x="4174834" y="403269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827E8E4-F02C-5E9E-81A9-772208D37E03}"/>
              </a:ext>
            </a:extLst>
          </p:cNvPr>
          <p:cNvSpPr txBox="1"/>
          <p:nvPr/>
        </p:nvSpPr>
        <p:spPr>
          <a:xfrm>
            <a:off x="1597742" y="252763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7E536BE2-9306-B579-CC9D-D2030DB1EEA8}"/>
              </a:ext>
            </a:extLst>
          </p:cNvPr>
          <p:cNvSpPr txBox="1"/>
          <p:nvPr/>
        </p:nvSpPr>
        <p:spPr>
          <a:xfrm>
            <a:off x="12507" y="4032690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0D78769-B532-0846-FB9C-9D405D30E002}"/>
              </a:ext>
            </a:extLst>
          </p:cNvPr>
          <p:cNvSpPr txBox="1"/>
          <p:nvPr/>
        </p:nvSpPr>
        <p:spPr>
          <a:xfrm>
            <a:off x="822700" y="40477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7090988-7802-54CB-8DCB-3C49324B435D}"/>
              </a:ext>
            </a:extLst>
          </p:cNvPr>
          <p:cNvSpPr txBox="1"/>
          <p:nvPr/>
        </p:nvSpPr>
        <p:spPr>
          <a:xfrm>
            <a:off x="1604936" y="3269366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C99055D-BF09-F3B2-FD84-F724B8A9AC54}"/>
              </a:ext>
            </a:extLst>
          </p:cNvPr>
          <p:cNvSpPr txBox="1"/>
          <p:nvPr/>
        </p:nvSpPr>
        <p:spPr>
          <a:xfrm>
            <a:off x="3377112" y="324374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6B5E2D8-F311-9E41-4A77-C6378152BC2F}"/>
              </a:ext>
            </a:extLst>
          </p:cNvPr>
          <p:cNvSpPr txBox="1"/>
          <p:nvPr/>
        </p:nvSpPr>
        <p:spPr>
          <a:xfrm>
            <a:off x="4195303" y="324238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4FA6153-F50B-1C77-2A5F-0C78959B368B}"/>
              </a:ext>
            </a:extLst>
          </p:cNvPr>
          <p:cNvSpPr txBox="1"/>
          <p:nvPr/>
        </p:nvSpPr>
        <p:spPr>
          <a:xfrm>
            <a:off x="1637466" y="4692268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218325D4-8B09-31B2-6DE6-8F0A0EA4A81F}"/>
              </a:ext>
            </a:extLst>
          </p:cNvPr>
          <p:cNvSpPr txBox="1"/>
          <p:nvPr/>
        </p:nvSpPr>
        <p:spPr>
          <a:xfrm>
            <a:off x="3334380" y="474619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0F3BDD9-B02C-26A7-9E10-A63012218FB5}"/>
              </a:ext>
            </a:extLst>
          </p:cNvPr>
          <p:cNvSpPr txBox="1"/>
          <p:nvPr/>
        </p:nvSpPr>
        <p:spPr>
          <a:xfrm>
            <a:off x="1658918" y="1745532"/>
            <a:ext cx="477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4EC6758-4AB7-7BC9-2059-07546142932E}"/>
              </a:ext>
            </a:extLst>
          </p:cNvPr>
          <p:cNvSpPr txBox="1"/>
          <p:nvPr/>
        </p:nvSpPr>
        <p:spPr>
          <a:xfrm>
            <a:off x="3448850" y="2520856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EA7F3E8-DDB9-9555-C8B1-C6BEB4CE3BAF}"/>
              </a:ext>
            </a:extLst>
          </p:cNvPr>
          <p:cNvSpPr txBox="1"/>
          <p:nvPr/>
        </p:nvSpPr>
        <p:spPr>
          <a:xfrm>
            <a:off x="2705475" y="3218130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1D97A9B-5611-D59B-AF1C-DD8BEFB1C6B3}"/>
              </a:ext>
            </a:extLst>
          </p:cNvPr>
          <p:cNvSpPr txBox="1"/>
          <p:nvPr/>
        </p:nvSpPr>
        <p:spPr>
          <a:xfrm>
            <a:off x="5154053" y="3266351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A9A12EF-B7BA-DB47-02A2-38E104D656F2}"/>
              </a:ext>
            </a:extLst>
          </p:cNvPr>
          <p:cNvSpPr txBox="1"/>
          <p:nvPr/>
        </p:nvSpPr>
        <p:spPr>
          <a:xfrm>
            <a:off x="6066903" y="325280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763F83C-F288-DC6B-8101-038C32258A23}"/>
              </a:ext>
            </a:extLst>
          </p:cNvPr>
          <p:cNvSpPr txBox="1"/>
          <p:nvPr/>
        </p:nvSpPr>
        <p:spPr>
          <a:xfrm>
            <a:off x="5185807" y="245930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525007D-CD09-963C-15CD-B41B3AC9DD66}"/>
              </a:ext>
            </a:extLst>
          </p:cNvPr>
          <p:cNvSpPr txBox="1"/>
          <p:nvPr/>
        </p:nvSpPr>
        <p:spPr>
          <a:xfrm>
            <a:off x="4308266" y="2435395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382D022-5401-65E9-F941-B9A6FA12ED33}"/>
              </a:ext>
            </a:extLst>
          </p:cNvPr>
          <p:cNvSpPr txBox="1"/>
          <p:nvPr/>
        </p:nvSpPr>
        <p:spPr>
          <a:xfrm>
            <a:off x="6159991" y="402343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6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DCF29B4-664A-AF33-1CF5-81A2AB9EC41E}"/>
              </a:ext>
            </a:extLst>
          </p:cNvPr>
          <p:cNvSpPr txBox="1"/>
          <p:nvPr/>
        </p:nvSpPr>
        <p:spPr>
          <a:xfrm>
            <a:off x="6047342" y="2443667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4A4EE46-96F7-5DE9-E850-43C9A05C5102}"/>
              </a:ext>
            </a:extLst>
          </p:cNvPr>
          <p:cNvSpPr txBox="1"/>
          <p:nvPr/>
        </p:nvSpPr>
        <p:spPr>
          <a:xfrm>
            <a:off x="7003384" y="247609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1261D08-E473-CA5F-30D2-563527CF8DA2}"/>
              </a:ext>
            </a:extLst>
          </p:cNvPr>
          <p:cNvSpPr txBox="1"/>
          <p:nvPr/>
        </p:nvSpPr>
        <p:spPr>
          <a:xfrm>
            <a:off x="8757347" y="247661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AED55FE-CC96-60F3-EEB0-41C187666857}"/>
              </a:ext>
            </a:extLst>
          </p:cNvPr>
          <p:cNvSpPr txBox="1"/>
          <p:nvPr/>
        </p:nvSpPr>
        <p:spPr>
          <a:xfrm>
            <a:off x="7789879" y="247107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133FC00B-993D-949E-BA68-BE991F936954}"/>
              </a:ext>
            </a:extLst>
          </p:cNvPr>
          <p:cNvSpPr txBox="1"/>
          <p:nvPr/>
        </p:nvSpPr>
        <p:spPr>
          <a:xfrm>
            <a:off x="9607456" y="2476096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319B0AC-16A3-1D2A-A829-078F10B4472B}"/>
              </a:ext>
            </a:extLst>
          </p:cNvPr>
          <p:cNvSpPr txBox="1"/>
          <p:nvPr/>
        </p:nvSpPr>
        <p:spPr>
          <a:xfrm>
            <a:off x="10414683" y="24645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CB37683-F8DC-1087-4D2F-BCCD47B5EDDC}"/>
              </a:ext>
            </a:extLst>
          </p:cNvPr>
          <p:cNvSpPr txBox="1"/>
          <p:nvPr/>
        </p:nvSpPr>
        <p:spPr>
          <a:xfrm>
            <a:off x="6122826" y="1021992"/>
            <a:ext cx="6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5EA6831-771A-13AC-FCA1-D588C1AE2323}"/>
              </a:ext>
            </a:extLst>
          </p:cNvPr>
          <p:cNvSpPr txBox="1"/>
          <p:nvPr/>
        </p:nvSpPr>
        <p:spPr>
          <a:xfrm>
            <a:off x="6050218" y="1763607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4" name="Arrow: Right 3">
            <a:hlinkClick r:id="rId11" action="ppaction://hlinksldjump"/>
            <a:extLst>
              <a:ext uri="{FF2B5EF4-FFF2-40B4-BE49-F238E27FC236}">
                <a16:creationId xmlns:a16="http://schemas.microsoft.com/office/drawing/2014/main" id="{711A9510-D082-D015-0B81-0B94CAD1CFFD}"/>
              </a:ext>
            </a:extLst>
          </p:cNvPr>
          <p:cNvSpPr/>
          <p:nvPr/>
        </p:nvSpPr>
        <p:spPr>
          <a:xfrm>
            <a:off x="9483353" y="6086253"/>
            <a:ext cx="1387976" cy="6696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Score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/>
      <p:bldP spid="153" grpId="0"/>
      <p:bldP spid="154" grpId="0"/>
      <p:bldP spid="155" grpId="0"/>
      <p:bldP spid="139" grpId="0"/>
      <p:bldP spid="157" grpId="0"/>
      <p:bldP spid="158" grpId="0"/>
      <p:bldP spid="159" grpId="0"/>
      <p:bldP spid="160" grpId="0"/>
      <p:bldP spid="161" grpId="0"/>
      <p:bldP spid="165" grpId="0"/>
      <p:bldP spid="166" grpId="0"/>
      <p:bldP spid="167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626" y="-64608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77756" y="1271434"/>
            <a:ext cx="4192218" cy="4397516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43734" y="927874"/>
            <a:ext cx="756995" cy="776635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283018" y="19370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rot="-204762">
            <a:off x="10505385" y="5506618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874677" y="2615622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D43AB36-5176-459C-3CC0-CEE60295D6B4}"/>
              </a:ext>
            </a:extLst>
          </p:cNvPr>
          <p:cNvSpPr/>
          <p:nvPr/>
        </p:nvSpPr>
        <p:spPr>
          <a:xfrm>
            <a:off x="6222026" y="1230242"/>
            <a:ext cx="4192218" cy="4397516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6A0F3F2-17F5-37C9-DEE3-28C8D95F36D0}"/>
              </a:ext>
            </a:extLst>
          </p:cNvPr>
          <p:cNvSpPr/>
          <p:nvPr/>
        </p:nvSpPr>
        <p:spPr>
          <a:xfrm>
            <a:off x="7988617" y="927873"/>
            <a:ext cx="756995" cy="776635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19563-FA4E-39AD-CD3A-0C7D2BF9358C}"/>
              </a:ext>
            </a:extLst>
          </p:cNvPr>
          <p:cNvSpPr txBox="1"/>
          <p:nvPr/>
        </p:nvSpPr>
        <p:spPr>
          <a:xfrm>
            <a:off x="7398417" y="2554658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B9ABB5-FD2C-ECA8-306F-F8B06786AC81}"/>
              </a:ext>
            </a:extLst>
          </p:cNvPr>
          <p:cNvSpPr txBox="1"/>
          <p:nvPr/>
        </p:nvSpPr>
        <p:spPr>
          <a:xfrm>
            <a:off x="5302308" y="189911"/>
            <a:ext cx="1839436" cy="584775"/>
          </a:xfrm>
          <a:prstGeom prst="rect">
            <a:avLst/>
          </a:prstGeom>
          <a:solidFill>
            <a:srgbClr val="E40C97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SCORE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A8D178-F584-EDB2-F2D9-3A63AFC26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3239" y="4373891"/>
            <a:ext cx="895231" cy="1169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15BC23-54A7-03E4-240A-52DDA4005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2975" y="3128488"/>
            <a:ext cx="1058472" cy="12714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01847F-34B9-8CB8-D5AD-072BB5F0EFD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8519" y="4393005"/>
            <a:ext cx="1169543" cy="1162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153773-DAAE-B640-9E23-DBCD0808CE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8865" y="4309352"/>
            <a:ext cx="1169543" cy="12772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90E89-F396-4D72-5248-9BE7FA30221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2143" y="3080180"/>
            <a:ext cx="1058472" cy="12772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02E1D-8A68-671F-8BD1-9DEDB9FA154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5315" y="3175582"/>
            <a:ext cx="721134" cy="1223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BDF02D-5818-1460-90FC-A75FC06CBFC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8406" y="4511626"/>
            <a:ext cx="1152828" cy="1022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94E81F-78E1-8B16-C2C4-70EE5440E89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6368" y="3138977"/>
            <a:ext cx="1364823" cy="1221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8183E9-8885-A0A1-BD4D-BCF8D4FD506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1F0F0"/>
              </a:clrFrom>
              <a:clrTo>
                <a:srgbClr val="F1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7974" y="3085134"/>
            <a:ext cx="1390547" cy="13608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F23F8-5CBD-FD31-F9AB-95A148C7F1A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1246" y="4368276"/>
            <a:ext cx="1066765" cy="12433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E87ADC-8568-189B-124F-B81F2E4AC5EE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5611" y="3183715"/>
            <a:ext cx="1245645" cy="12464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92B2F9-E12C-A025-7313-553AC0F97B62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2303" y="4205611"/>
            <a:ext cx="1500760" cy="146474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8D6C119-D623-2823-446E-1873F997E81F}"/>
              </a:ext>
            </a:extLst>
          </p:cNvPr>
          <p:cNvSpPr txBox="1"/>
          <p:nvPr/>
        </p:nvSpPr>
        <p:spPr>
          <a:xfrm>
            <a:off x="5138656" y="5682997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Winner</a:t>
            </a:r>
          </a:p>
        </p:txBody>
      </p:sp>
      <p:sp>
        <p:nvSpPr>
          <p:cNvPr id="34" name="TextBox 33">
            <a:hlinkClick r:id="rId23" action="ppaction://hlinksldjump"/>
            <a:extLst>
              <a:ext uri="{FF2B5EF4-FFF2-40B4-BE49-F238E27FC236}">
                <a16:creationId xmlns:a16="http://schemas.microsoft.com/office/drawing/2014/main" id="{8C682579-41C2-2907-53EF-6B7280FED193}"/>
              </a:ext>
            </a:extLst>
          </p:cNvPr>
          <p:cNvSpPr txBox="1"/>
          <p:nvPr/>
        </p:nvSpPr>
        <p:spPr>
          <a:xfrm>
            <a:off x="5244590" y="6208617"/>
            <a:ext cx="647634" cy="584775"/>
          </a:xfrm>
          <a:prstGeom prst="rect">
            <a:avLst/>
          </a:prstGeom>
          <a:solidFill>
            <a:srgbClr val="F7941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5" name="TextBox 34">
            <a:hlinkClick r:id="rId24" action="ppaction://hlinksldjump"/>
            <a:extLst>
              <a:ext uri="{FF2B5EF4-FFF2-40B4-BE49-F238E27FC236}">
                <a16:creationId xmlns:a16="http://schemas.microsoft.com/office/drawing/2014/main" id="{A4618ADF-9DDE-DBD0-D570-F3E0A747B51E}"/>
              </a:ext>
            </a:extLst>
          </p:cNvPr>
          <p:cNvSpPr txBox="1"/>
          <p:nvPr/>
        </p:nvSpPr>
        <p:spPr>
          <a:xfrm>
            <a:off x="6222026" y="6208617"/>
            <a:ext cx="647634" cy="584775"/>
          </a:xfrm>
          <a:prstGeom prst="rect">
            <a:avLst/>
          </a:prstGeom>
          <a:solidFill>
            <a:srgbClr val="F7941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6" name="Action Button: Go Back or Previous 35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7ED23565-777A-B41C-A6B0-6757833555DF}"/>
              </a:ext>
            </a:extLst>
          </p:cNvPr>
          <p:cNvSpPr/>
          <p:nvPr/>
        </p:nvSpPr>
        <p:spPr>
          <a:xfrm>
            <a:off x="592062" y="6267772"/>
            <a:ext cx="775053" cy="4182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9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1820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448312" y="2640292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Congratulations!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2448313" y="4045799"/>
            <a:ext cx="722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Team 1</a:t>
            </a:r>
            <a:endParaRPr lang="en-US" sz="4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ction Button: Go to End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0B50FB2-7A7C-57B7-6909-EB387483D84A}"/>
              </a:ext>
            </a:extLst>
          </p:cNvPr>
          <p:cNvSpPr/>
          <p:nvPr/>
        </p:nvSpPr>
        <p:spPr>
          <a:xfrm>
            <a:off x="5777501" y="5969286"/>
            <a:ext cx="934948" cy="558681"/>
          </a:xfrm>
          <a:prstGeom prst="actionButtonEnd">
            <a:avLst/>
          </a:prstGeom>
          <a:solidFill>
            <a:srgbClr val="F794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840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002" y="0"/>
            <a:ext cx="1226900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448312" y="2640292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Congratulation!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2448313" y="4045799"/>
            <a:ext cx="722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Team 2</a:t>
            </a:r>
            <a:endParaRPr lang="en-US" sz="4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4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46480" y="3362960"/>
            <a:ext cx="1050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Activity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1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254</Words>
  <Application>Microsoft Office PowerPoint</Application>
  <PresentationFormat>Widescreen</PresentationFormat>
  <Paragraphs>98</Paragraphs>
  <Slides>25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Broadway</vt:lpstr>
      <vt:lpstr>Calibri</vt:lpstr>
      <vt:lpstr>Calibri Light</vt:lpstr>
      <vt:lpstr>Comic Sans Bold</vt:lpstr>
      <vt:lpstr>Comic Sans MS</vt:lpstr>
      <vt:lpstr>Office Theme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25</cp:revision>
  <dcterms:created xsi:type="dcterms:W3CDTF">2023-12-07T09:17:53Z</dcterms:created>
  <dcterms:modified xsi:type="dcterms:W3CDTF">2024-09-04T07:45:42Z</dcterms:modified>
</cp:coreProperties>
</file>