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5" r:id="rId3"/>
    <p:sldMasterId id="2147483691" r:id="rId4"/>
    <p:sldMasterId id="2147483709" r:id="rId5"/>
    <p:sldMasterId id="2147483721" r:id="rId6"/>
  </p:sldMasterIdLst>
  <p:notesMasterIdLst>
    <p:notesMasterId r:id="rId28"/>
  </p:notesMasterIdLst>
  <p:sldIdLst>
    <p:sldId id="312" r:id="rId7"/>
    <p:sldId id="259" r:id="rId8"/>
    <p:sldId id="257" r:id="rId9"/>
    <p:sldId id="2639" r:id="rId10"/>
    <p:sldId id="2640" r:id="rId11"/>
    <p:sldId id="341" r:id="rId12"/>
    <p:sldId id="2652" r:id="rId13"/>
    <p:sldId id="2663" r:id="rId14"/>
    <p:sldId id="2653" r:id="rId15"/>
    <p:sldId id="2661" r:id="rId16"/>
    <p:sldId id="2662" r:id="rId17"/>
    <p:sldId id="2660" r:id="rId18"/>
    <p:sldId id="2654" r:id="rId19"/>
    <p:sldId id="2655" r:id="rId20"/>
    <p:sldId id="2658" r:id="rId21"/>
    <p:sldId id="2657" r:id="rId22"/>
    <p:sldId id="2656" r:id="rId23"/>
    <p:sldId id="2659" r:id="rId24"/>
    <p:sldId id="291" r:id="rId25"/>
    <p:sldId id="2649" r:id="rId26"/>
    <p:sldId id="33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93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7705CD-4367-4662-9579-97F623AFF5CC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12C51D-62A2-457F-8D5B-DB219522ED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273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a4eefd2b89_0_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a4eefd2b89_0_2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0025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542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3767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8461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57693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4135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2C5D16-A332-457B-87A7-BDD908A32D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62853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929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79167" y="281802"/>
            <a:ext cx="11633380" cy="6294271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10" name="Google Shape;10;p2"/>
          <p:cNvSpPr/>
          <p:nvPr/>
        </p:nvSpPr>
        <p:spPr>
          <a:xfrm>
            <a:off x="2157100" y="778400"/>
            <a:ext cx="7877600" cy="5301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935517" y="1381133"/>
            <a:ext cx="4321200" cy="39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7066" b="1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363397" y="5079335"/>
            <a:ext cx="5465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931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2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926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2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"/>
          <p:cNvSpPr/>
          <p:nvPr/>
        </p:nvSpPr>
        <p:spPr>
          <a:xfrm rot="-6814806">
            <a:off x="3154348" y="-5158125"/>
            <a:ext cx="4906480" cy="16528977"/>
          </a:xfrm>
          <a:custGeom>
            <a:avLst/>
            <a:gdLst/>
            <a:ahLst/>
            <a:cxnLst/>
            <a:rect l="l" t="t" r="r" b="b"/>
            <a:pathLst>
              <a:path w="20119" h="67777" extrusionOk="0">
                <a:moveTo>
                  <a:pt x="9189" y="0"/>
                </a:moveTo>
                <a:cubicBezTo>
                  <a:pt x="8993" y="0"/>
                  <a:pt x="8799" y="27"/>
                  <a:pt x="8607" y="83"/>
                </a:cubicBezTo>
                <a:cubicBezTo>
                  <a:pt x="4937" y="1151"/>
                  <a:pt x="13510" y="11825"/>
                  <a:pt x="12643" y="14593"/>
                </a:cubicBezTo>
                <a:cubicBezTo>
                  <a:pt x="11842" y="17162"/>
                  <a:pt x="3803" y="15494"/>
                  <a:pt x="3703" y="16595"/>
                </a:cubicBezTo>
                <a:cubicBezTo>
                  <a:pt x="3536" y="18696"/>
                  <a:pt x="12043" y="26836"/>
                  <a:pt x="11942" y="36042"/>
                </a:cubicBezTo>
                <a:cubicBezTo>
                  <a:pt x="11842" y="42180"/>
                  <a:pt x="1668" y="40579"/>
                  <a:pt x="835" y="45749"/>
                </a:cubicBezTo>
                <a:cubicBezTo>
                  <a:pt x="1" y="50853"/>
                  <a:pt x="8607" y="63295"/>
                  <a:pt x="12876" y="66197"/>
                </a:cubicBezTo>
                <a:cubicBezTo>
                  <a:pt x="14571" y="67317"/>
                  <a:pt x="15922" y="67776"/>
                  <a:pt x="16971" y="67776"/>
                </a:cubicBezTo>
                <a:cubicBezTo>
                  <a:pt x="19266" y="67776"/>
                  <a:pt x="20119" y="65574"/>
                  <a:pt x="19982" y="63262"/>
                </a:cubicBezTo>
                <a:cubicBezTo>
                  <a:pt x="19681" y="58525"/>
                  <a:pt x="8774" y="51720"/>
                  <a:pt x="8707" y="46917"/>
                </a:cubicBezTo>
                <a:cubicBezTo>
                  <a:pt x="8673" y="42247"/>
                  <a:pt x="19815" y="45049"/>
                  <a:pt x="19781" y="39445"/>
                </a:cubicBezTo>
                <a:cubicBezTo>
                  <a:pt x="19715" y="32907"/>
                  <a:pt x="10975" y="27002"/>
                  <a:pt x="10842" y="22733"/>
                </a:cubicBezTo>
                <a:cubicBezTo>
                  <a:pt x="10808" y="20498"/>
                  <a:pt x="19348" y="18096"/>
                  <a:pt x="19214" y="16428"/>
                </a:cubicBezTo>
                <a:cubicBezTo>
                  <a:pt x="19023" y="14000"/>
                  <a:pt x="13658" y="0"/>
                  <a:pt x="91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grpSp>
        <p:nvGrpSpPr>
          <p:cNvPr id="39" name="Google Shape;39;p4"/>
          <p:cNvGrpSpPr/>
          <p:nvPr/>
        </p:nvGrpSpPr>
        <p:grpSpPr>
          <a:xfrm rot="10800000">
            <a:off x="802352" y="250775"/>
            <a:ext cx="10890133" cy="5992984"/>
            <a:chOff x="589463" y="104681"/>
            <a:chExt cx="8167600" cy="4494738"/>
          </a:xfrm>
        </p:grpSpPr>
        <p:grpSp>
          <p:nvGrpSpPr>
            <p:cNvPr id="40" name="Google Shape;40;p4"/>
            <p:cNvGrpSpPr/>
            <p:nvPr/>
          </p:nvGrpSpPr>
          <p:grpSpPr>
            <a:xfrm>
              <a:off x="589463" y="338994"/>
              <a:ext cx="8167600" cy="4260425"/>
              <a:chOff x="680850" y="424263"/>
              <a:chExt cx="8167600" cy="4260425"/>
            </a:xfrm>
          </p:grpSpPr>
          <p:sp>
            <p:nvSpPr>
              <p:cNvPr id="41" name="Google Shape;41;p4"/>
              <p:cNvSpPr/>
              <p:nvPr/>
            </p:nvSpPr>
            <p:spPr>
              <a:xfrm>
                <a:off x="8751550" y="728813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42" name="Google Shape;42;p4"/>
              <p:cNvSpPr/>
              <p:nvPr/>
            </p:nvSpPr>
            <p:spPr>
              <a:xfrm>
                <a:off x="4558725" y="424263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43" name="Google Shape;43;p4"/>
              <p:cNvSpPr/>
              <p:nvPr/>
            </p:nvSpPr>
            <p:spPr>
              <a:xfrm>
                <a:off x="2064125" y="1072900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89"/>
              </a:p>
            </p:txBody>
          </p:sp>
          <p:grpSp>
            <p:nvGrpSpPr>
              <p:cNvPr id="44" name="Google Shape;44;p4"/>
              <p:cNvGrpSpPr/>
              <p:nvPr/>
            </p:nvGrpSpPr>
            <p:grpSpPr>
              <a:xfrm>
                <a:off x="680850" y="1541388"/>
                <a:ext cx="5151263" cy="3143300"/>
                <a:chOff x="-2247950" y="-2535762"/>
                <a:chExt cx="5151263" cy="3143300"/>
              </a:xfrm>
            </p:grpSpPr>
            <p:sp>
              <p:nvSpPr>
                <p:cNvPr id="45" name="Google Shape;45;p4"/>
                <p:cNvSpPr/>
                <p:nvPr/>
              </p:nvSpPr>
              <p:spPr>
                <a:xfrm>
                  <a:off x="2736513" y="440738"/>
                  <a:ext cx="166800" cy="1668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2489"/>
                </a:p>
              </p:txBody>
            </p:sp>
            <p:sp>
              <p:nvSpPr>
                <p:cNvPr id="46" name="Google Shape;46;p4"/>
                <p:cNvSpPr/>
                <p:nvPr/>
              </p:nvSpPr>
              <p:spPr>
                <a:xfrm>
                  <a:off x="-2247950" y="-2535762"/>
                  <a:ext cx="96900" cy="969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2489"/>
                </a:p>
              </p:txBody>
            </p:sp>
          </p:grpSp>
        </p:grpSp>
        <p:sp>
          <p:nvSpPr>
            <p:cNvPr id="47" name="Google Shape;47;p4"/>
            <p:cNvSpPr/>
            <p:nvPr/>
          </p:nvSpPr>
          <p:spPr>
            <a:xfrm>
              <a:off x="2779375" y="104681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70141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AAAF83-29E8-403F-8C93-73C421A275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0DD0F4-FFDB-47E3-BA89-CC68418D1609}" type="datetimeFigureOut">
              <a:rPr lang="zh-CN" altLang="en-US" smtClean="0"/>
              <a:t>2024/10/13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586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403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20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16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78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50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92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19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/>
          <p:nvPr/>
        </p:nvSpPr>
        <p:spPr>
          <a:xfrm>
            <a:off x="279167" y="281802"/>
            <a:ext cx="11633380" cy="6294271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526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31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80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98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26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659563" y="2632075"/>
            <a:ext cx="4295775" cy="26844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77887" y="4664885"/>
            <a:ext cx="827316" cy="827314"/>
          </a:xfrm>
          <a:custGeom>
            <a:avLst/>
            <a:gdLst>
              <a:gd name="connsiteX0" fmla="*/ 353639 w 707278"/>
              <a:gd name="connsiteY0" fmla="*/ 0 h 707276"/>
              <a:gd name="connsiteX1" fmla="*/ 707278 w 707278"/>
              <a:gd name="connsiteY1" fmla="*/ 353638 h 707276"/>
              <a:gd name="connsiteX2" fmla="*/ 353639 w 707278"/>
              <a:gd name="connsiteY2" fmla="*/ 707276 h 707276"/>
              <a:gd name="connsiteX3" fmla="*/ 0 w 707278"/>
              <a:gd name="connsiteY3" fmla="*/ 353638 h 707276"/>
              <a:gd name="connsiteX4" fmla="*/ 353639 w 707278"/>
              <a:gd name="connsiteY4" fmla="*/ 0 h 70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78" h="707276">
                <a:moveTo>
                  <a:pt x="353639" y="0"/>
                </a:moveTo>
                <a:cubicBezTo>
                  <a:pt x="548948" y="0"/>
                  <a:pt x="707278" y="158329"/>
                  <a:pt x="707278" y="353638"/>
                </a:cubicBezTo>
                <a:cubicBezTo>
                  <a:pt x="707278" y="548947"/>
                  <a:pt x="548948" y="707276"/>
                  <a:pt x="353639" y="707276"/>
                </a:cubicBezTo>
                <a:cubicBezTo>
                  <a:pt x="158330" y="707276"/>
                  <a:pt x="0" y="548947"/>
                  <a:pt x="0" y="353638"/>
                </a:cubicBezTo>
                <a:cubicBezTo>
                  <a:pt x="0" y="158329"/>
                  <a:pt x="158330" y="0"/>
                  <a:pt x="353639" y="0"/>
                </a:cubicBezTo>
                <a:close/>
              </a:path>
            </a:pathLst>
          </a:custGeom>
          <a:effectLst>
            <a:outerShdw blurRad="1270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68977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5B2B0-692A-46A2-956F-D87A1A3CFB5B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2024/10/13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584FB-8213-408C-973A-0BFE315A5B2C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25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672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zh-CN" altLang="en-US" sz="180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88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2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279167" y="281802"/>
            <a:ext cx="11633380" cy="6294271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50" name="Google Shape;50;p9"/>
          <p:cNvSpPr/>
          <p:nvPr/>
        </p:nvSpPr>
        <p:spPr>
          <a:xfrm>
            <a:off x="0" y="2631467"/>
            <a:ext cx="12192000" cy="4226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6257419" y="3101133"/>
            <a:ext cx="4670800" cy="24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1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subTitle" idx="1"/>
          </p:nvPr>
        </p:nvSpPr>
        <p:spPr>
          <a:xfrm>
            <a:off x="6257417" y="5282900"/>
            <a:ext cx="4670800" cy="5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2"/>
          </p:nvPr>
        </p:nvSpPr>
        <p:spPr>
          <a:xfrm>
            <a:off x="1310833" y="3923833"/>
            <a:ext cx="3822800" cy="11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441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23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5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13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9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0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85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512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621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140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453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1358800" y="2949967"/>
            <a:ext cx="3956800" cy="17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723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887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19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32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28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04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041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74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88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10363200" cy="136207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06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2"/>
            <a:ext cx="5384800" cy="4525963"/>
          </a:xfrm>
        </p:spPr>
        <p:txBody>
          <a:bodyPr/>
          <a:lstStyle>
            <a:lvl1pPr>
              <a:defRPr sz="2799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799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53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701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4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18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87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6" cy="5853114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23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20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67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10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53A8FA-8D9A-458C-BA2A-8676CB7A30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06AADFA-4117-4133-A58A-8FDBF89D85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ADE843C-9007-41D0-8C85-EEB162D72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2AA8ED9-F698-435A-A9CD-5D6EBBAD3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FA8B033-33EF-4585-9DC7-B5F6D4D27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086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C904D1-EB75-465F-9572-62D9E974F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EFB7426-EA51-4882-88CB-6C84D9EE3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ABC412-D18D-4349-9010-4DC9DE3DF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07885D9-F736-40F6-A99B-A77977DC1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548349-CA17-4E6C-977B-F6D67A1BA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852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60A803-F33A-476D-82E3-9FC384934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533D403-4B05-46BE-9DE3-022A846F2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FB60EC-179E-4403-880D-1D448F33F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0EFB2C6-FCBD-4DA8-A813-E2E98C040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8CB9C5-F588-405A-B214-2DD9DF47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271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7"/>
          <p:cNvSpPr/>
          <p:nvPr/>
        </p:nvSpPr>
        <p:spPr>
          <a:xfrm>
            <a:off x="279167" y="281802"/>
            <a:ext cx="11633380" cy="6294271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100" name="Google Shape;100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7"/>
          <p:cNvSpPr txBox="1">
            <a:spLocks noGrp="1"/>
          </p:cNvSpPr>
          <p:nvPr>
            <p:ph type="title" idx="2"/>
          </p:nvPr>
        </p:nvSpPr>
        <p:spPr>
          <a:xfrm>
            <a:off x="960000" y="47095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2" name="Google Shape;102;p17"/>
          <p:cNvSpPr txBox="1">
            <a:spLocks noGrp="1"/>
          </p:cNvSpPr>
          <p:nvPr>
            <p:ph type="subTitle" idx="1"/>
          </p:nvPr>
        </p:nvSpPr>
        <p:spPr>
          <a:xfrm>
            <a:off x="960000" y="54344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7"/>
          <p:cNvSpPr txBox="1">
            <a:spLocks noGrp="1"/>
          </p:cNvSpPr>
          <p:nvPr>
            <p:ph type="title" idx="3"/>
          </p:nvPr>
        </p:nvSpPr>
        <p:spPr>
          <a:xfrm>
            <a:off x="4538400" y="47095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4" name="Google Shape;104;p17"/>
          <p:cNvSpPr txBox="1">
            <a:spLocks noGrp="1"/>
          </p:cNvSpPr>
          <p:nvPr>
            <p:ph type="subTitle" idx="4"/>
          </p:nvPr>
        </p:nvSpPr>
        <p:spPr>
          <a:xfrm>
            <a:off x="4538400" y="54344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7"/>
          <p:cNvSpPr txBox="1">
            <a:spLocks noGrp="1"/>
          </p:cNvSpPr>
          <p:nvPr>
            <p:ph type="title" idx="5"/>
          </p:nvPr>
        </p:nvSpPr>
        <p:spPr>
          <a:xfrm>
            <a:off x="8116800" y="47095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subTitle" idx="6"/>
          </p:nvPr>
        </p:nvSpPr>
        <p:spPr>
          <a:xfrm>
            <a:off x="8116800" y="54344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075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70958F-493D-48C2-8F22-9E686823D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93542B4-F694-4E3D-AFDD-9A1DE6B658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3DC7F82-21C3-4284-8DDE-850EAB1B25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EAE06E-0D9B-40EB-B543-02FC4371F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B21D2A-5034-41B8-B85A-625FF4179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67EF732-9096-404A-BC70-3859CB41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10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CD5443-EE0C-4346-83CC-5BA77BB6C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63155A2-EF42-498C-B5B2-A7EB678A6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BE5ECE2-1AB2-4468-9953-ACAA23DCF9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8C15DE7-1DA9-47AC-90DF-292ED456EC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A0141EB-34F6-42BE-9C06-7CF8C6A0E8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835446-5D7D-4429-A2CA-3CAB0C12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BC8FC3-BD28-4CFF-83E7-DF12E172D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907FF9D-56B2-4D2A-A814-E4919DD34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622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754DE9-9688-4768-AD07-0C36C734E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61FE703-DB18-4306-9E28-BB4D10B4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4F21828-2E14-4426-B87E-EC3B0A606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88826FA-628B-463E-BBA8-2715629BF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368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373679E-5504-4940-94F6-7DA9A5C7C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9906A0E-BF6D-4FB4-BF94-0BBFB9919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EC6906D-4BFA-4505-93AC-146CD4447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867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3FB7B5-5D75-489A-8AEC-3E788F18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FED9B4-BCCA-4CD7-A6B5-073B1A86E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83CF378-4DC5-44FA-BF3C-A201BA3373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F7540AD-CF6F-478D-997C-05935F48E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01148CA-A7F0-4465-847B-DCFD95A25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89B3869-F4A8-4CF3-8328-CB196976C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251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2BD1B8-B3C0-48CA-B2A8-00889DC0E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70F814F-DDB1-4522-82F8-DA97BA0DB4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7F8F0DF-2EF8-4D65-9B2B-2620D176A2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02EEE8F-D4A7-4A82-9FBB-F13460C5E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350A95-27D0-4A9F-A5C8-4C634965F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448E90-E654-4B9D-B5DE-60FEAF1B9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196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2372C6-F92D-4BD7-9FB2-28B4568CA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D140EFE-01C8-443A-B50D-7775222286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D48734-9EE0-4936-B632-50E9F1A04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4F3EDF-A086-41DE-ACA0-D4F18BC59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4FBF2F-65A5-48D1-9AAD-5F86DB759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747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F11278F-3619-4A31-8206-E7AA2C3FC3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41F6C2B-A732-4D7C-B6FC-3487101FD8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CF0A56-1D8B-452E-B29C-8C79CA05D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CE6DF-5146-4EA3-9ADA-8AC883ED0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1F660B-19CE-45B3-B017-64342DAAD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152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98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8"/>
          <p:cNvSpPr/>
          <p:nvPr/>
        </p:nvSpPr>
        <p:spPr>
          <a:xfrm>
            <a:off x="279167" y="281802"/>
            <a:ext cx="11633380" cy="6294271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109" name="Google Shape;109;p18"/>
          <p:cNvSpPr/>
          <p:nvPr/>
        </p:nvSpPr>
        <p:spPr>
          <a:xfrm rot="-5400000">
            <a:off x="5822651" y="4360400"/>
            <a:ext cx="546400" cy="444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110" name="Google Shape;110;p1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8"/>
          <p:cNvSpPr txBox="1">
            <a:spLocks noGrp="1"/>
          </p:cNvSpPr>
          <p:nvPr>
            <p:ph type="title" idx="2"/>
          </p:nvPr>
        </p:nvSpPr>
        <p:spPr>
          <a:xfrm>
            <a:off x="2462800" y="1938271"/>
            <a:ext cx="208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2" name="Google Shape;112;p18"/>
          <p:cNvSpPr txBox="1">
            <a:spLocks noGrp="1"/>
          </p:cNvSpPr>
          <p:nvPr>
            <p:ph type="subTitle" idx="1"/>
          </p:nvPr>
        </p:nvSpPr>
        <p:spPr>
          <a:xfrm>
            <a:off x="1594500" y="2563333"/>
            <a:ext cx="3822800" cy="11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8"/>
          <p:cNvSpPr txBox="1">
            <a:spLocks noGrp="1"/>
          </p:cNvSpPr>
          <p:nvPr>
            <p:ph type="title" idx="3"/>
          </p:nvPr>
        </p:nvSpPr>
        <p:spPr>
          <a:xfrm flipH="1">
            <a:off x="7642992" y="1938271"/>
            <a:ext cx="208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4" name="Google Shape;114;p18"/>
          <p:cNvSpPr txBox="1">
            <a:spLocks noGrp="1"/>
          </p:cNvSpPr>
          <p:nvPr>
            <p:ph type="subTitle" idx="4"/>
          </p:nvPr>
        </p:nvSpPr>
        <p:spPr>
          <a:xfrm>
            <a:off x="6774733" y="2563333"/>
            <a:ext cx="3822800" cy="11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8"/>
          <p:cNvSpPr txBox="1">
            <a:spLocks noGrp="1"/>
          </p:cNvSpPr>
          <p:nvPr>
            <p:ph type="title" idx="5"/>
          </p:nvPr>
        </p:nvSpPr>
        <p:spPr>
          <a:xfrm>
            <a:off x="2462800" y="4152133"/>
            <a:ext cx="208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6" name="Google Shape;116;p18"/>
          <p:cNvSpPr txBox="1">
            <a:spLocks noGrp="1"/>
          </p:cNvSpPr>
          <p:nvPr>
            <p:ph type="subTitle" idx="6"/>
          </p:nvPr>
        </p:nvSpPr>
        <p:spPr>
          <a:xfrm>
            <a:off x="1594500" y="4816667"/>
            <a:ext cx="3822800" cy="11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title" idx="7"/>
          </p:nvPr>
        </p:nvSpPr>
        <p:spPr>
          <a:xfrm>
            <a:off x="7643243" y="4152133"/>
            <a:ext cx="208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subTitle" idx="8"/>
          </p:nvPr>
        </p:nvSpPr>
        <p:spPr>
          <a:xfrm>
            <a:off x="6774736" y="4816667"/>
            <a:ext cx="3822800" cy="11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8"/>
          <p:cNvSpPr/>
          <p:nvPr/>
        </p:nvSpPr>
        <p:spPr>
          <a:xfrm rot="150559">
            <a:off x="5458559" y="6229699"/>
            <a:ext cx="1138293" cy="295300"/>
          </a:xfrm>
          <a:custGeom>
            <a:avLst/>
            <a:gdLst/>
            <a:ahLst/>
            <a:cxnLst/>
            <a:rect l="l" t="t" r="r" b="b"/>
            <a:pathLst>
              <a:path w="82148" h="21306" extrusionOk="0">
                <a:moveTo>
                  <a:pt x="46728" y="1"/>
                </a:moveTo>
                <a:cubicBezTo>
                  <a:pt x="31994" y="1"/>
                  <a:pt x="15197" y="148"/>
                  <a:pt x="643" y="576"/>
                </a:cubicBezTo>
                <a:lnTo>
                  <a:pt x="3048" y="3113"/>
                </a:lnTo>
                <a:lnTo>
                  <a:pt x="1" y="5198"/>
                </a:lnTo>
                <a:lnTo>
                  <a:pt x="3126" y="8164"/>
                </a:lnTo>
                <a:lnTo>
                  <a:pt x="241" y="10727"/>
                </a:lnTo>
                <a:lnTo>
                  <a:pt x="3848" y="13213"/>
                </a:lnTo>
                <a:lnTo>
                  <a:pt x="322" y="14656"/>
                </a:lnTo>
                <a:lnTo>
                  <a:pt x="4331" y="16979"/>
                </a:lnTo>
                <a:lnTo>
                  <a:pt x="963" y="20026"/>
                </a:lnTo>
                <a:cubicBezTo>
                  <a:pt x="10741" y="20026"/>
                  <a:pt x="41678" y="20345"/>
                  <a:pt x="54179" y="20826"/>
                </a:cubicBezTo>
                <a:cubicBezTo>
                  <a:pt x="66683" y="21306"/>
                  <a:pt x="81026" y="21306"/>
                  <a:pt x="81026" y="21306"/>
                </a:cubicBezTo>
                <a:lnTo>
                  <a:pt x="76538" y="18901"/>
                </a:lnTo>
                <a:lnTo>
                  <a:pt x="82148" y="16817"/>
                </a:lnTo>
                <a:lnTo>
                  <a:pt x="76699" y="14253"/>
                </a:lnTo>
                <a:lnTo>
                  <a:pt x="80866" y="11048"/>
                </a:lnTo>
                <a:lnTo>
                  <a:pt x="76378" y="9286"/>
                </a:lnTo>
                <a:lnTo>
                  <a:pt x="80384" y="6079"/>
                </a:lnTo>
                <a:lnTo>
                  <a:pt x="76378" y="3674"/>
                </a:lnTo>
                <a:lnTo>
                  <a:pt x="80384" y="308"/>
                </a:lnTo>
                <a:cubicBezTo>
                  <a:pt x="74062" y="147"/>
                  <a:pt x="61420" y="1"/>
                  <a:pt x="46728" y="1"/>
                </a:cubicBezTo>
                <a:close/>
              </a:path>
            </a:pathLst>
          </a:custGeom>
          <a:solidFill>
            <a:srgbClr val="C7EAE4">
              <a:alpha val="754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</p:spTree>
    <p:extLst>
      <p:ext uri="{BB962C8B-B14F-4D97-AF65-F5344CB8AC3E}">
        <p14:creationId xmlns:p14="http://schemas.microsoft.com/office/powerpoint/2010/main" val="317137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3"/>
          <p:cNvSpPr/>
          <p:nvPr/>
        </p:nvSpPr>
        <p:spPr>
          <a:xfrm>
            <a:off x="279167" y="281802"/>
            <a:ext cx="11633380" cy="6294271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</p:spTree>
    <p:extLst>
      <p:ext uri="{BB962C8B-B14F-4D97-AF65-F5344CB8AC3E}">
        <p14:creationId xmlns:p14="http://schemas.microsoft.com/office/powerpoint/2010/main" val="385209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1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689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heme" Target="../theme/theme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image" Target="../media/image6.jpg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Sue Ellen Francisco"/>
              <a:buNone/>
              <a:defRPr sz="3200" b="1">
                <a:solidFill>
                  <a:schemeClr val="dk2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●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○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■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●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○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■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●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○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Quicksand Light"/>
              <a:buChar char="■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3143FA2-0262-4202-8B20-C77BEA94D57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5628" y="409898"/>
            <a:ext cx="1257003" cy="125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5561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6"/>
          <p:cNvSpPr/>
          <p:nvPr userDrawn="1"/>
        </p:nvSpPr>
        <p:spPr>
          <a:xfrm>
            <a:off x="0" y="0"/>
            <a:ext cx="12192000" cy="6948661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幼圆" panose="02010509060101010101" pitchFamily="49" charset="-122"/>
            </a:endParaRPr>
          </a:p>
        </p:txBody>
      </p:sp>
      <p:grpSp>
        <p:nvGrpSpPr>
          <p:cNvPr id="12" name="组合 14"/>
          <p:cNvGrpSpPr/>
          <p:nvPr userDrawn="1"/>
        </p:nvGrpSpPr>
        <p:grpSpPr>
          <a:xfrm>
            <a:off x="-183742" y="3010282"/>
            <a:ext cx="12447640" cy="4343018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13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5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9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20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21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22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23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14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24" name="椭圆 7"/>
          <p:cNvSpPr/>
          <p:nvPr userDrawn="1"/>
        </p:nvSpPr>
        <p:spPr>
          <a:xfrm>
            <a:off x="-88492" y="4343400"/>
            <a:ext cx="12280492" cy="2698837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25" name="图片 2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 b="17256"/>
          <a:stretch/>
        </p:blipFill>
        <p:spPr>
          <a:xfrm flipH="1">
            <a:off x="9139571" y="3654352"/>
            <a:ext cx="808266" cy="1037732"/>
          </a:xfrm>
          <a:prstGeom prst="rect">
            <a:avLst/>
          </a:prstGeom>
        </p:spPr>
      </p:pic>
      <p:grpSp>
        <p:nvGrpSpPr>
          <p:cNvPr id="27" name="组合 107"/>
          <p:cNvGrpSpPr/>
          <p:nvPr userDrawn="1"/>
        </p:nvGrpSpPr>
        <p:grpSpPr>
          <a:xfrm>
            <a:off x="2092238" y="3401163"/>
            <a:ext cx="683879" cy="1307849"/>
            <a:chOff x="181346" y="1761375"/>
            <a:chExt cx="1517253" cy="2901593"/>
          </a:xfrm>
        </p:grpSpPr>
        <p:pic>
          <p:nvPicPr>
            <p:cNvPr id="28" name="图片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29" name="图片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30" name="图片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26" name="Picture 25" descr="Shape&#10;&#10;Description automatically generated with medium confidence">
            <a:extLst>
              <a:ext uri="{FF2B5EF4-FFF2-40B4-BE49-F238E27FC236}">
                <a16:creationId xmlns:a16="http://schemas.microsoft.com/office/drawing/2014/main" id="{776CD004-0B73-4016-868B-83ADB0C4A6C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5628" y="409898"/>
            <a:ext cx="1257003" cy="125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766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851456EF-EDA7-466D-90A9-97D47B7037CB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庞门正道标题体" panose="020F0502020204030204"/>
              </a:rPr>
              <a:pPr>
                <a:buClrTx/>
                <a:buFontTx/>
                <a:buNone/>
              </a:pPr>
              <a:t>2024/10/13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庞门正道标题体" panose="020F0502020204030204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庞门正道标题体" panose="020F0502020204030204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1A7D73ED-7EBB-4E11-B60B-79773C5177D3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庞门正道标题体" panose="020F0502020204030204"/>
              </a:rPr>
              <a:pPr>
                <a:buClrTx/>
                <a:buFontTx/>
                <a:buNone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庞门正道标题体" panose="020F0502020204030204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3A7B4AA8-D23A-40E7-9C81-3B8E8DDDE0B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5628" y="409898"/>
            <a:ext cx="1257003" cy="125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295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21A30DE7-E1F4-4459-8F83-9CB8FCC4BCDF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5628" y="409898"/>
            <a:ext cx="1257003" cy="125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803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931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5" algn="l" defTabSz="914126" rtl="0" eaLnBrk="1" latinLnBrk="0" hangingPunct="1">
        <a:spcBef>
          <a:spcPct val="20000"/>
        </a:spcBef>
        <a:buFont typeface="Arial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AFB27AF-7655-4195-BB7D-A6A3D7896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8CDC52-D608-4D0D-9712-46EC45CFA8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2E030C-8036-4C26-96D8-E8D2C56D3C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139CA-46CD-4ED7-BF46-1BEA3BCE18DE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1D0F3E-6540-4FA9-8DAB-9E44981231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344CBB-E823-404E-881A-A71A28D3B1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C67F61-468D-4BB9-8418-E94833FD03B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9250" y="238125"/>
            <a:ext cx="1257002" cy="125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23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6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50.png"/><Relationship Id="rId5" Type="http://schemas.openxmlformats.org/officeDocument/2006/relationships/image" Target="../media/image340.png"/><Relationship Id="rId4" Type="http://schemas.openxmlformats.org/officeDocument/2006/relationships/image" Target="../media/image3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4.wdp"/><Relationship Id="rId3" Type="http://schemas.openxmlformats.org/officeDocument/2006/relationships/image" Target="../media/image45.jpg"/><Relationship Id="rId7" Type="http://schemas.openxmlformats.org/officeDocument/2006/relationships/image" Target="../media/image48.png"/><Relationship Id="rId12" Type="http://schemas.openxmlformats.org/officeDocument/2006/relationships/image" Target="../media/image51.pn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7.png"/><Relationship Id="rId11" Type="http://schemas.openxmlformats.org/officeDocument/2006/relationships/image" Target="../media/image50.png"/><Relationship Id="rId5" Type="http://schemas.openxmlformats.org/officeDocument/2006/relationships/image" Target="../media/image46.png"/><Relationship Id="rId15" Type="http://schemas.openxmlformats.org/officeDocument/2006/relationships/image" Target="../media/image53.png"/><Relationship Id="rId10" Type="http://schemas.openxmlformats.org/officeDocument/2006/relationships/image" Target="../media/image49.png"/><Relationship Id="rId4" Type="http://schemas.openxmlformats.org/officeDocument/2006/relationships/slide" Target="slide19.xml"/><Relationship Id="rId9" Type="http://schemas.openxmlformats.org/officeDocument/2006/relationships/slide" Target="slide3.xml"/><Relationship Id="rId1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0.png"/><Relationship Id="rId13" Type="http://schemas.openxmlformats.org/officeDocument/2006/relationships/image" Target="../media/image65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0.png"/><Relationship Id="rId11" Type="http://schemas.openxmlformats.org/officeDocument/2006/relationships/image" Target="../media/image63.png"/><Relationship Id="rId5" Type="http://schemas.openxmlformats.org/officeDocument/2006/relationships/image" Target="../media/image59.png"/><Relationship Id="rId10" Type="http://schemas.openxmlformats.org/officeDocument/2006/relationships/image" Target="../media/image620.png"/><Relationship Id="rId4" Type="http://schemas.openxmlformats.org/officeDocument/2006/relationships/image" Target="../media/image58.png"/><Relationship Id="rId9" Type="http://schemas.openxmlformats.org/officeDocument/2006/relationships/image" Target="../media/image62.png"/><Relationship Id="rId1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67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12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11" Type="http://schemas.openxmlformats.org/officeDocument/2006/relationships/image" Target="../media/image22.png"/><Relationship Id="rId5" Type="http://schemas.openxmlformats.org/officeDocument/2006/relationships/image" Target="../media/image13.png"/><Relationship Id="rId10" Type="http://schemas.openxmlformats.org/officeDocument/2006/relationships/image" Target="../media/image21.png"/><Relationship Id="rId4" Type="http://schemas.openxmlformats.org/officeDocument/2006/relationships/image" Target="../media/image12.png"/><Relationship Id="rId9" Type="http://schemas.openxmlformats.org/officeDocument/2006/relationships/image" Target="../media/image20.png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12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11" Type="http://schemas.openxmlformats.org/officeDocument/2006/relationships/image" Target="../media/image22.png"/><Relationship Id="rId5" Type="http://schemas.openxmlformats.org/officeDocument/2006/relationships/image" Target="../media/image13.png"/><Relationship Id="rId10" Type="http://schemas.openxmlformats.org/officeDocument/2006/relationships/image" Target="../media/image21.png"/><Relationship Id="rId4" Type="http://schemas.openxmlformats.org/officeDocument/2006/relationships/image" Target="../media/image12.png"/><Relationship Id="rId9" Type="http://schemas.openxmlformats.org/officeDocument/2006/relationships/image" Target="../media/image20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12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11" Type="http://schemas.openxmlformats.org/officeDocument/2006/relationships/image" Target="../media/image22.png"/><Relationship Id="rId5" Type="http://schemas.openxmlformats.org/officeDocument/2006/relationships/image" Target="../media/image13.png"/><Relationship Id="rId10" Type="http://schemas.openxmlformats.org/officeDocument/2006/relationships/image" Target="../media/image21.png"/><Relationship Id="rId4" Type="http://schemas.openxmlformats.org/officeDocument/2006/relationships/image" Target="../media/image12.png"/><Relationship Id="rId9" Type="http://schemas.openxmlformats.org/officeDocument/2006/relationships/image" Target="../media/image20.pn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3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2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39"/>
          <p:cNvSpPr/>
          <p:nvPr/>
        </p:nvSpPr>
        <p:spPr>
          <a:xfrm>
            <a:off x="7097547" y="1159695"/>
            <a:ext cx="4993991" cy="541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4" name="Google Shape;364;p39"/>
          <p:cNvSpPr/>
          <p:nvPr/>
        </p:nvSpPr>
        <p:spPr>
          <a:xfrm flipH="1">
            <a:off x="7074917" y="1148831"/>
            <a:ext cx="5015900" cy="1272400"/>
          </a:xfrm>
          <a:prstGeom prst="wedgeRectCallout">
            <a:avLst>
              <a:gd name="adj1" fmla="val -19690"/>
              <a:gd name="adj2" fmla="val 86805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7" name="Google Shape;367;p39"/>
          <p:cNvSpPr/>
          <p:nvPr/>
        </p:nvSpPr>
        <p:spPr>
          <a:xfrm rot="-5400000">
            <a:off x="-368083" y="43697"/>
            <a:ext cx="2521600" cy="1211600"/>
          </a:xfrm>
          <a:prstGeom prst="chevron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69" name="Google Shape;369;p39"/>
          <p:cNvGrpSpPr/>
          <p:nvPr/>
        </p:nvGrpSpPr>
        <p:grpSpPr>
          <a:xfrm>
            <a:off x="7206793" y="1286141"/>
            <a:ext cx="4648155" cy="1431100"/>
            <a:chOff x="4626100" y="911850"/>
            <a:chExt cx="3637050" cy="1073325"/>
          </a:xfrm>
        </p:grpSpPr>
        <p:sp>
          <p:nvSpPr>
            <p:cNvPr id="370" name="Google Shape;370;p39"/>
            <p:cNvSpPr/>
            <p:nvPr/>
          </p:nvSpPr>
          <p:spPr>
            <a:xfrm>
              <a:off x="4626100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39"/>
            <p:cNvSpPr/>
            <p:nvPr/>
          </p:nvSpPr>
          <p:spPr>
            <a:xfrm>
              <a:off x="4824325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39"/>
            <p:cNvSpPr/>
            <p:nvPr/>
          </p:nvSpPr>
          <p:spPr>
            <a:xfrm>
              <a:off x="5022550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39"/>
            <p:cNvSpPr/>
            <p:nvPr/>
          </p:nvSpPr>
          <p:spPr>
            <a:xfrm>
              <a:off x="5220775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39"/>
            <p:cNvSpPr/>
            <p:nvPr/>
          </p:nvSpPr>
          <p:spPr>
            <a:xfrm>
              <a:off x="5419000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39"/>
            <p:cNvSpPr/>
            <p:nvPr/>
          </p:nvSpPr>
          <p:spPr>
            <a:xfrm>
              <a:off x="5617225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39"/>
            <p:cNvSpPr/>
            <p:nvPr/>
          </p:nvSpPr>
          <p:spPr>
            <a:xfrm>
              <a:off x="5815450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39"/>
            <p:cNvSpPr/>
            <p:nvPr/>
          </p:nvSpPr>
          <p:spPr>
            <a:xfrm>
              <a:off x="6013675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39"/>
            <p:cNvSpPr/>
            <p:nvPr/>
          </p:nvSpPr>
          <p:spPr>
            <a:xfrm>
              <a:off x="6211900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39"/>
            <p:cNvSpPr/>
            <p:nvPr/>
          </p:nvSpPr>
          <p:spPr>
            <a:xfrm>
              <a:off x="6410125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39"/>
            <p:cNvSpPr/>
            <p:nvPr/>
          </p:nvSpPr>
          <p:spPr>
            <a:xfrm>
              <a:off x="6608350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39"/>
            <p:cNvSpPr/>
            <p:nvPr/>
          </p:nvSpPr>
          <p:spPr>
            <a:xfrm>
              <a:off x="6806575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39"/>
            <p:cNvSpPr/>
            <p:nvPr/>
          </p:nvSpPr>
          <p:spPr>
            <a:xfrm>
              <a:off x="7004800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39"/>
            <p:cNvSpPr/>
            <p:nvPr/>
          </p:nvSpPr>
          <p:spPr>
            <a:xfrm>
              <a:off x="7203025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39"/>
            <p:cNvSpPr/>
            <p:nvPr/>
          </p:nvSpPr>
          <p:spPr>
            <a:xfrm>
              <a:off x="7401250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39"/>
            <p:cNvSpPr/>
            <p:nvPr/>
          </p:nvSpPr>
          <p:spPr>
            <a:xfrm>
              <a:off x="7599475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39"/>
            <p:cNvSpPr/>
            <p:nvPr/>
          </p:nvSpPr>
          <p:spPr>
            <a:xfrm>
              <a:off x="7797700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39"/>
            <p:cNvSpPr/>
            <p:nvPr/>
          </p:nvSpPr>
          <p:spPr>
            <a:xfrm>
              <a:off x="7995925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39"/>
            <p:cNvSpPr/>
            <p:nvPr/>
          </p:nvSpPr>
          <p:spPr>
            <a:xfrm>
              <a:off x="8194150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39"/>
            <p:cNvSpPr/>
            <p:nvPr/>
          </p:nvSpPr>
          <p:spPr>
            <a:xfrm>
              <a:off x="4626100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39"/>
            <p:cNvSpPr/>
            <p:nvPr/>
          </p:nvSpPr>
          <p:spPr>
            <a:xfrm>
              <a:off x="4824325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39"/>
            <p:cNvSpPr/>
            <p:nvPr/>
          </p:nvSpPr>
          <p:spPr>
            <a:xfrm>
              <a:off x="5022550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39"/>
            <p:cNvSpPr/>
            <p:nvPr/>
          </p:nvSpPr>
          <p:spPr>
            <a:xfrm>
              <a:off x="5220775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39"/>
            <p:cNvSpPr/>
            <p:nvPr/>
          </p:nvSpPr>
          <p:spPr>
            <a:xfrm>
              <a:off x="5419000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39"/>
            <p:cNvSpPr/>
            <p:nvPr/>
          </p:nvSpPr>
          <p:spPr>
            <a:xfrm>
              <a:off x="5617225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39"/>
            <p:cNvSpPr/>
            <p:nvPr/>
          </p:nvSpPr>
          <p:spPr>
            <a:xfrm>
              <a:off x="5815450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39"/>
            <p:cNvSpPr/>
            <p:nvPr/>
          </p:nvSpPr>
          <p:spPr>
            <a:xfrm>
              <a:off x="6013675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39"/>
            <p:cNvSpPr/>
            <p:nvPr/>
          </p:nvSpPr>
          <p:spPr>
            <a:xfrm>
              <a:off x="6211900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39"/>
            <p:cNvSpPr/>
            <p:nvPr/>
          </p:nvSpPr>
          <p:spPr>
            <a:xfrm>
              <a:off x="6410125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39"/>
            <p:cNvSpPr/>
            <p:nvPr/>
          </p:nvSpPr>
          <p:spPr>
            <a:xfrm>
              <a:off x="6608350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39"/>
            <p:cNvSpPr/>
            <p:nvPr/>
          </p:nvSpPr>
          <p:spPr>
            <a:xfrm>
              <a:off x="6806575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39"/>
            <p:cNvSpPr/>
            <p:nvPr/>
          </p:nvSpPr>
          <p:spPr>
            <a:xfrm>
              <a:off x="7004800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39"/>
            <p:cNvSpPr/>
            <p:nvPr/>
          </p:nvSpPr>
          <p:spPr>
            <a:xfrm>
              <a:off x="7203025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39"/>
            <p:cNvSpPr/>
            <p:nvPr/>
          </p:nvSpPr>
          <p:spPr>
            <a:xfrm>
              <a:off x="7401250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39"/>
            <p:cNvSpPr/>
            <p:nvPr/>
          </p:nvSpPr>
          <p:spPr>
            <a:xfrm>
              <a:off x="7599475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39"/>
            <p:cNvSpPr/>
            <p:nvPr/>
          </p:nvSpPr>
          <p:spPr>
            <a:xfrm>
              <a:off x="7797700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39"/>
            <p:cNvSpPr/>
            <p:nvPr/>
          </p:nvSpPr>
          <p:spPr>
            <a:xfrm>
              <a:off x="7995925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39"/>
            <p:cNvSpPr/>
            <p:nvPr/>
          </p:nvSpPr>
          <p:spPr>
            <a:xfrm>
              <a:off x="8194150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39"/>
            <p:cNvSpPr/>
            <p:nvPr/>
          </p:nvSpPr>
          <p:spPr>
            <a:xfrm>
              <a:off x="4626100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39"/>
            <p:cNvSpPr/>
            <p:nvPr/>
          </p:nvSpPr>
          <p:spPr>
            <a:xfrm>
              <a:off x="4824325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39"/>
            <p:cNvSpPr/>
            <p:nvPr/>
          </p:nvSpPr>
          <p:spPr>
            <a:xfrm>
              <a:off x="5022550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39"/>
            <p:cNvSpPr/>
            <p:nvPr/>
          </p:nvSpPr>
          <p:spPr>
            <a:xfrm>
              <a:off x="5220775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39"/>
            <p:cNvSpPr/>
            <p:nvPr/>
          </p:nvSpPr>
          <p:spPr>
            <a:xfrm>
              <a:off x="5419000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39"/>
            <p:cNvSpPr/>
            <p:nvPr/>
          </p:nvSpPr>
          <p:spPr>
            <a:xfrm>
              <a:off x="5617225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39"/>
            <p:cNvSpPr/>
            <p:nvPr/>
          </p:nvSpPr>
          <p:spPr>
            <a:xfrm>
              <a:off x="5815450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39"/>
            <p:cNvSpPr/>
            <p:nvPr/>
          </p:nvSpPr>
          <p:spPr>
            <a:xfrm>
              <a:off x="6013675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39"/>
            <p:cNvSpPr/>
            <p:nvPr/>
          </p:nvSpPr>
          <p:spPr>
            <a:xfrm>
              <a:off x="6211900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39"/>
            <p:cNvSpPr/>
            <p:nvPr/>
          </p:nvSpPr>
          <p:spPr>
            <a:xfrm>
              <a:off x="6410125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39"/>
            <p:cNvSpPr/>
            <p:nvPr/>
          </p:nvSpPr>
          <p:spPr>
            <a:xfrm>
              <a:off x="6608350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39"/>
            <p:cNvSpPr/>
            <p:nvPr/>
          </p:nvSpPr>
          <p:spPr>
            <a:xfrm>
              <a:off x="6806575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39"/>
            <p:cNvSpPr/>
            <p:nvPr/>
          </p:nvSpPr>
          <p:spPr>
            <a:xfrm>
              <a:off x="7004800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39"/>
            <p:cNvSpPr/>
            <p:nvPr/>
          </p:nvSpPr>
          <p:spPr>
            <a:xfrm>
              <a:off x="7203025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39"/>
            <p:cNvSpPr/>
            <p:nvPr/>
          </p:nvSpPr>
          <p:spPr>
            <a:xfrm>
              <a:off x="7401250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39"/>
            <p:cNvSpPr/>
            <p:nvPr/>
          </p:nvSpPr>
          <p:spPr>
            <a:xfrm>
              <a:off x="7599475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39"/>
            <p:cNvSpPr/>
            <p:nvPr/>
          </p:nvSpPr>
          <p:spPr>
            <a:xfrm>
              <a:off x="7797700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39"/>
            <p:cNvSpPr/>
            <p:nvPr/>
          </p:nvSpPr>
          <p:spPr>
            <a:xfrm>
              <a:off x="7995925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39"/>
            <p:cNvSpPr/>
            <p:nvPr/>
          </p:nvSpPr>
          <p:spPr>
            <a:xfrm>
              <a:off x="8194150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39"/>
            <p:cNvSpPr/>
            <p:nvPr/>
          </p:nvSpPr>
          <p:spPr>
            <a:xfrm>
              <a:off x="4626100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39"/>
            <p:cNvSpPr/>
            <p:nvPr/>
          </p:nvSpPr>
          <p:spPr>
            <a:xfrm>
              <a:off x="4824325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39"/>
            <p:cNvSpPr/>
            <p:nvPr/>
          </p:nvSpPr>
          <p:spPr>
            <a:xfrm>
              <a:off x="5022550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39"/>
            <p:cNvSpPr/>
            <p:nvPr/>
          </p:nvSpPr>
          <p:spPr>
            <a:xfrm>
              <a:off x="5220775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39"/>
            <p:cNvSpPr/>
            <p:nvPr/>
          </p:nvSpPr>
          <p:spPr>
            <a:xfrm>
              <a:off x="5419000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39"/>
            <p:cNvSpPr/>
            <p:nvPr/>
          </p:nvSpPr>
          <p:spPr>
            <a:xfrm>
              <a:off x="5617225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39"/>
            <p:cNvSpPr/>
            <p:nvPr/>
          </p:nvSpPr>
          <p:spPr>
            <a:xfrm>
              <a:off x="5815450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39"/>
            <p:cNvSpPr/>
            <p:nvPr/>
          </p:nvSpPr>
          <p:spPr>
            <a:xfrm>
              <a:off x="6013675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39"/>
            <p:cNvSpPr/>
            <p:nvPr/>
          </p:nvSpPr>
          <p:spPr>
            <a:xfrm>
              <a:off x="6211900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39"/>
            <p:cNvSpPr/>
            <p:nvPr/>
          </p:nvSpPr>
          <p:spPr>
            <a:xfrm>
              <a:off x="6410125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39"/>
            <p:cNvSpPr/>
            <p:nvPr/>
          </p:nvSpPr>
          <p:spPr>
            <a:xfrm>
              <a:off x="6608350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39"/>
            <p:cNvSpPr/>
            <p:nvPr/>
          </p:nvSpPr>
          <p:spPr>
            <a:xfrm>
              <a:off x="6806575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39"/>
            <p:cNvSpPr/>
            <p:nvPr/>
          </p:nvSpPr>
          <p:spPr>
            <a:xfrm>
              <a:off x="7004800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39"/>
            <p:cNvSpPr/>
            <p:nvPr/>
          </p:nvSpPr>
          <p:spPr>
            <a:xfrm>
              <a:off x="7203025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39"/>
            <p:cNvSpPr/>
            <p:nvPr/>
          </p:nvSpPr>
          <p:spPr>
            <a:xfrm>
              <a:off x="7401250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39"/>
            <p:cNvSpPr/>
            <p:nvPr/>
          </p:nvSpPr>
          <p:spPr>
            <a:xfrm>
              <a:off x="7599475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39"/>
            <p:cNvSpPr/>
            <p:nvPr/>
          </p:nvSpPr>
          <p:spPr>
            <a:xfrm>
              <a:off x="7797700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39"/>
            <p:cNvSpPr/>
            <p:nvPr/>
          </p:nvSpPr>
          <p:spPr>
            <a:xfrm>
              <a:off x="7995925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39"/>
            <p:cNvSpPr/>
            <p:nvPr/>
          </p:nvSpPr>
          <p:spPr>
            <a:xfrm>
              <a:off x="8194150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39"/>
            <p:cNvSpPr/>
            <p:nvPr/>
          </p:nvSpPr>
          <p:spPr>
            <a:xfrm>
              <a:off x="7004800" y="1717963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39"/>
            <p:cNvSpPr/>
            <p:nvPr/>
          </p:nvSpPr>
          <p:spPr>
            <a:xfrm>
              <a:off x="7203025" y="1717963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39"/>
            <p:cNvSpPr/>
            <p:nvPr/>
          </p:nvSpPr>
          <p:spPr>
            <a:xfrm>
              <a:off x="7401250" y="1717963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39"/>
            <p:cNvSpPr/>
            <p:nvPr/>
          </p:nvSpPr>
          <p:spPr>
            <a:xfrm>
              <a:off x="7203025" y="19161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8357" r="28118"/>
          <a:stretch/>
        </p:blipFill>
        <p:spPr>
          <a:xfrm>
            <a:off x="7247106" y="3626021"/>
            <a:ext cx="4503907" cy="1715156"/>
          </a:xfrm>
          <a:prstGeom prst="rect">
            <a:avLst/>
          </a:prstGeom>
        </p:spPr>
      </p:pic>
      <p:pic>
        <p:nvPicPr>
          <p:cNvPr id="94" name="Picture 2" descr="https://lh3.googleusercontent.com/p7XgLecEhiUqJHD9WPnQ8RZ9FHLKeClYaxLNQ4SKMSj8IA1gIfgvjMH38_P6xGF7DljA8Vp6FL12tWvR03G6GtaBmQHfHFsvHfV9OmciYThZBgsP_B5IlbzKfSK72W79KPb7xO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784" y="4438791"/>
            <a:ext cx="2044719" cy="204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4734" y="2847231"/>
            <a:ext cx="7638950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88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l="5829" t="6217" r="21534" b="3100"/>
          <a:stretch/>
        </p:blipFill>
        <p:spPr bwMode="auto">
          <a:xfrm>
            <a:off x="1152145" y="470280"/>
            <a:ext cx="9948671" cy="59579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3"/>
          <a:srcRect l="36837" t="21252" r="52539" b="36981"/>
          <a:stretch/>
        </p:blipFill>
        <p:spPr bwMode="auto">
          <a:xfrm>
            <a:off x="5109525" y="1755088"/>
            <a:ext cx="1357376" cy="25511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3"/>
          <a:srcRect l="47577" t="21251" r="42049" b="37500"/>
          <a:stretch/>
        </p:blipFill>
        <p:spPr bwMode="auto">
          <a:xfrm>
            <a:off x="6553407" y="1755088"/>
            <a:ext cx="1340104" cy="25511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2"/>
          <a:srcRect l="5829" t="6218" r="66887" b="1799"/>
          <a:stretch/>
        </p:blipFill>
        <p:spPr bwMode="auto">
          <a:xfrm>
            <a:off x="1152145" y="470280"/>
            <a:ext cx="3690443" cy="59579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/>
          <p:cNvPicPr/>
          <p:nvPr/>
        </p:nvPicPr>
        <p:blipFill rotWithShape="1">
          <a:blip r:embed="rId2"/>
          <a:srcRect l="61796" t="53395" r="22806" b="4649"/>
          <a:stretch/>
        </p:blipFill>
        <p:spPr bwMode="auto">
          <a:xfrm>
            <a:off x="8892073" y="3582955"/>
            <a:ext cx="2006082" cy="27733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/>
          <p:cNvPicPr/>
          <p:nvPr/>
        </p:nvPicPr>
        <p:blipFill rotWithShape="1">
          <a:blip r:embed="rId2"/>
          <a:srcRect l="61796" t="10109" r="25599" b="47900"/>
          <a:stretch/>
        </p:blipFill>
        <p:spPr bwMode="auto">
          <a:xfrm>
            <a:off x="8737601" y="774440"/>
            <a:ext cx="1787330" cy="26685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0425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0.00486 L 0.20247 -0.1358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52" y="-703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0.00949 L 0.07695 0.2777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1" y="1435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l="8044" t="3369" r="75045" b="16029"/>
          <a:stretch/>
        </p:blipFill>
        <p:spPr bwMode="auto">
          <a:xfrm>
            <a:off x="569167" y="513185"/>
            <a:ext cx="2276670" cy="55517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2"/>
          <a:srcRect l="29621" t="20231" r="49264" b="36705"/>
          <a:stretch/>
        </p:blipFill>
        <p:spPr bwMode="auto">
          <a:xfrm>
            <a:off x="4422711" y="2062065"/>
            <a:ext cx="2425958" cy="21273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3"/>
          <a:srcRect l="36845" t="4921" r="19448" b="35207"/>
          <a:stretch/>
        </p:blipFill>
        <p:spPr bwMode="auto">
          <a:xfrm>
            <a:off x="7961137" y="95920"/>
            <a:ext cx="2595880" cy="1600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2"/>
          <a:srcRect l="57732" t="17888" r="31528" b="56171"/>
          <a:stretch/>
        </p:blipFill>
        <p:spPr bwMode="auto">
          <a:xfrm>
            <a:off x="8774867" y="1684738"/>
            <a:ext cx="1968760" cy="21273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2"/>
          <a:srcRect l="56448" t="51840" r="29908" b="20434"/>
          <a:stretch/>
        </p:blipFill>
        <p:spPr bwMode="auto">
          <a:xfrm>
            <a:off x="8774867" y="4189444"/>
            <a:ext cx="1968760" cy="21273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/>
          <p:nvPr/>
        </p:nvPicPr>
        <p:blipFill rotWithShape="1">
          <a:blip r:embed="rId2"/>
          <a:srcRect l="29456" t="42275" r="59386" b="35780"/>
          <a:stretch/>
        </p:blipFill>
        <p:spPr bwMode="auto">
          <a:xfrm>
            <a:off x="4422712" y="3125754"/>
            <a:ext cx="1259632" cy="10916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2"/>
          <a:srcRect l="29621" t="21270" r="59511" b="57437"/>
          <a:stretch/>
        </p:blipFill>
        <p:spPr bwMode="auto">
          <a:xfrm>
            <a:off x="4422711" y="2127380"/>
            <a:ext cx="1212979" cy="9983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/>
          <p:cNvPicPr/>
          <p:nvPr/>
        </p:nvPicPr>
        <p:blipFill rotWithShape="1">
          <a:blip r:embed="rId2"/>
          <a:srcRect l="40484" t="21530" r="49933" b="58214"/>
          <a:stretch/>
        </p:blipFill>
        <p:spPr bwMode="auto">
          <a:xfrm>
            <a:off x="5690118" y="2127380"/>
            <a:ext cx="1158552" cy="9983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/>
          <p:cNvPicPr/>
          <p:nvPr/>
        </p:nvPicPr>
        <p:blipFill rotWithShape="1">
          <a:blip r:embed="rId2"/>
          <a:srcRect l="40484" t="40692" r="49156" b="39539"/>
          <a:stretch/>
        </p:blipFill>
        <p:spPr bwMode="auto">
          <a:xfrm>
            <a:off x="5682344" y="3032451"/>
            <a:ext cx="1194318" cy="10730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6270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3.7037E-7 L -0.17695 -0.063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4" y="-317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33333E-6 L -0.1694 0.144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77" y="724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7 L 0.17071 -0.0590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29" y="-296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7 L 0.16459 0.183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29" y="919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1F223B-50D7-28E8-080D-AC5955BD14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"/>
          <a:stretch/>
        </p:blipFill>
        <p:spPr>
          <a:xfrm>
            <a:off x="0" y="0"/>
            <a:ext cx="12191987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31DCE7-0126-4C0F-A77D-6B2C5A177B4C}"/>
              </a:ext>
            </a:extLst>
          </p:cNvPr>
          <p:cNvSpPr txBox="1"/>
          <p:nvPr/>
        </p:nvSpPr>
        <p:spPr>
          <a:xfrm>
            <a:off x="5639937" y="2961564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B0791B5-875F-ABC5-F596-C9333B1DF8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203" t="63355" r="6483" b="19463"/>
          <a:stretch/>
        </p:blipFill>
        <p:spPr>
          <a:xfrm>
            <a:off x="5026302" y="735450"/>
            <a:ext cx="5185635" cy="1894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E6F11E0-5B4C-2006-1F92-DF55E96683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005" t="82394" r="5681" b="424"/>
          <a:stretch/>
        </p:blipFill>
        <p:spPr>
          <a:xfrm>
            <a:off x="5026302" y="3579558"/>
            <a:ext cx="5185634" cy="1894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3883E2-794C-B015-607C-3D41F4FD1CE1}"/>
              </a:ext>
            </a:extLst>
          </p:cNvPr>
          <p:cNvPicPr/>
          <p:nvPr/>
        </p:nvPicPr>
        <p:blipFill rotWithShape="1">
          <a:blip r:embed="rId4"/>
          <a:srcRect l="9289" t="63355" r="70443" b="20317"/>
          <a:stretch/>
        </p:blipFill>
        <p:spPr bwMode="auto">
          <a:xfrm>
            <a:off x="1725866" y="735450"/>
            <a:ext cx="2059750" cy="19437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3883E2-794C-B015-607C-3D41F4FD1CE1}"/>
              </a:ext>
            </a:extLst>
          </p:cNvPr>
          <p:cNvPicPr/>
          <p:nvPr/>
        </p:nvPicPr>
        <p:blipFill rotWithShape="1">
          <a:blip r:embed="rId4"/>
          <a:srcRect l="9288" t="83765" r="70363" b="402"/>
          <a:stretch/>
        </p:blipFill>
        <p:spPr bwMode="auto">
          <a:xfrm>
            <a:off x="1754774" y="3579558"/>
            <a:ext cx="2001933" cy="18702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22670" y="659787"/>
            <a:ext cx="522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46621" y="3579558"/>
            <a:ext cx="522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85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Không có mô tả.">
            <a:extLst>
              <a:ext uri="{FF2B5EF4-FFF2-40B4-BE49-F238E27FC236}">
                <a16:creationId xmlns:a16="http://schemas.microsoft.com/office/drawing/2014/main" id="{2A365FFB-2064-4C65-B7B2-6C49A55F33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1026480" y="83904"/>
            <a:ext cx="2973459" cy="115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4331CB29-3323-491A-9859-EF6719E04094}"/>
              </a:ext>
            </a:extLst>
          </p:cNvPr>
          <p:cNvGrpSpPr/>
          <p:nvPr/>
        </p:nvGrpSpPr>
        <p:grpSpPr>
          <a:xfrm>
            <a:off x="5400675" y="341989"/>
            <a:ext cx="2133600" cy="638175"/>
            <a:chOff x="1028700" y="1381125"/>
            <a:chExt cx="2133600" cy="638175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C4593B3-7C8E-432A-9D20-7AC97FA1CF97}"/>
                </a:ext>
              </a:extLst>
            </p:cNvPr>
            <p:cNvSpPr/>
            <p:nvPr/>
          </p:nvSpPr>
          <p:spPr>
            <a:xfrm>
              <a:off x="1028700" y="1381125"/>
              <a:ext cx="733425" cy="63817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1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B7BEB330-D1D4-4C75-A61C-55C233DAB644}"/>
                </a:ext>
              </a:extLst>
            </p:cNvPr>
            <p:cNvSpPr/>
            <p:nvPr/>
          </p:nvSpPr>
          <p:spPr>
            <a:xfrm>
              <a:off x="1762125" y="1390649"/>
              <a:ext cx="1400175" cy="619125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Đ, S ?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A7ECC019-3460-496C-A3CC-DDFBE0C17120}"/>
              </a:ext>
            </a:extLst>
          </p:cNvPr>
          <p:cNvSpPr txBox="1"/>
          <p:nvPr/>
        </p:nvSpPr>
        <p:spPr>
          <a:xfrm>
            <a:off x="683580" y="1495425"/>
            <a:ext cx="916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a)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05EA2FD-DBAC-4823-AEAE-B9E37D2F55A4}"/>
              </a:ext>
            </a:extLst>
          </p:cNvPr>
          <p:cNvGrpSpPr/>
          <p:nvPr/>
        </p:nvGrpSpPr>
        <p:grpSpPr>
          <a:xfrm>
            <a:off x="1238251" y="1495425"/>
            <a:ext cx="2095500" cy="1276351"/>
            <a:chOff x="1238251" y="1495425"/>
            <a:chExt cx="2095500" cy="1276351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3DF48B7-92D1-4EEE-962C-2DE38DECB48D}"/>
                </a:ext>
              </a:extLst>
            </p:cNvPr>
            <p:cNvSpPr/>
            <p:nvPr/>
          </p:nvSpPr>
          <p:spPr>
            <a:xfrm>
              <a:off x="1238251" y="1495426"/>
              <a:ext cx="2095500" cy="127635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8C9157A-A8F2-4FFD-95F6-A4360112E4B1}"/>
                </a:ext>
              </a:extLst>
            </p:cNvPr>
            <p:cNvCxnSpPr/>
            <p:nvPr/>
          </p:nvCxnSpPr>
          <p:spPr>
            <a:xfrm>
              <a:off x="1914525" y="1495425"/>
              <a:ext cx="0" cy="12763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A796E0D-58F7-42CC-8D88-1CBE2BD4DFE6}"/>
                </a:ext>
              </a:extLst>
            </p:cNvPr>
            <p:cNvCxnSpPr/>
            <p:nvPr/>
          </p:nvCxnSpPr>
          <p:spPr>
            <a:xfrm>
              <a:off x="2628900" y="1495425"/>
              <a:ext cx="0" cy="12763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D7DD778D-F304-4BE6-95B0-9D1D8C7A59A7}"/>
              </a:ext>
            </a:extLst>
          </p:cNvPr>
          <p:cNvSpPr/>
          <p:nvPr/>
        </p:nvSpPr>
        <p:spPr>
          <a:xfrm>
            <a:off x="2628900" y="1495426"/>
            <a:ext cx="704852" cy="1276350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B677F1A-3EE2-4483-975E-9964B01DFC74}"/>
              </a:ext>
            </a:extLst>
          </p:cNvPr>
          <p:cNvGrpSpPr/>
          <p:nvPr/>
        </p:nvGrpSpPr>
        <p:grpSpPr>
          <a:xfrm>
            <a:off x="0" y="3028952"/>
            <a:ext cx="5657850" cy="746615"/>
            <a:chOff x="0" y="3028952"/>
            <a:chExt cx="5657850" cy="7466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8EA85360-3B4D-4215-9E36-9CBC22504494}"/>
                    </a:ext>
                  </a:extLst>
                </p:cNvPr>
                <p:cNvSpPr txBox="1"/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Đã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tô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màu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a14:m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hình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chữ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nhật</a:t>
                  </a:r>
                  <a:endParaRPr lang="en-US" sz="3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8EA85360-3B4D-4215-9E36-9CBC225044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blipFill>
                  <a:blip r:embed="rId4"/>
                  <a:stretch>
                    <a:fillRect l="-2478" b="-98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7A9DF1A5-ECCF-4892-B67B-2CC3D8964CF0}"/>
                </a:ext>
              </a:extLst>
            </p:cNvPr>
            <p:cNvSpPr/>
            <p:nvPr/>
          </p:nvSpPr>
          <p:spPr>
            <a:xfrm>
              <a:off x="4638675" y="3133724"/>
              <a:ext cx="67627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D78329AE-03F7-4C04-9756-C835791AB8A4}"/>
              </a:ext>
            </a:extLst>
          </p:cNvPr>
          <p:cNvSpPr txBox="1"/>
          <p:nvPr/>
        </p:nvSpPr>
        <p:spPr>
          <a:xfrm>
            <a:off x="5992210" y="1483873"/>
            <a:ext cx="916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b)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73D7EFB-6BD3-486F-A4F3-0112EB549905}"/>
              </a:ext>
            </a:extLst>
          </p:cNvPr>
          <p:cNvGrpSpPr/>
          <p:nvPr/>
        </p:nvGrpSpPr>
        <p:grpSpPr>
          <a:xfrm>
            <a:off x="6134100" y="2975551"/>
            <a:ext cx="5657850" cy="746615"/>
            <a:chOff x="0" y="3028952"/>
            <a:chExt cx="5657850" cy="7466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48395644-1182-4E15-BFD6-753BB799D5C6}"/>
                    </a:ext>
                  </a:extLst>
                </p:cNvPr>
                <p:cNvSpPr txBox="1"/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Đã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tô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màu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hình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chữ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nhật</a:t>
                  </a:r>
                  <a:endParaRPr lang="en-US" sz="3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48395644-1182-4E15-BFD6-753BB799D5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blipFill>
                  <a:blip r:embed="rId5"/>
                  <a:stretch>
                    <a:fillRect l="-2478" b="-89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F9AD2694-1AFA-4C24-9245-E1E5313284DE}"/>
                </a:ext>
              </a:extLst>
            </p:cNvPr>
            <p:cNvSpPr/>
            <p:nvPr/>
          </p:nvSpPr>
          <p:spPr>
            <a:xfrm>
              <a:off x="4638675" y="3133724"/>
              <a:ext cx="67627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3958808-9861-4CAF-B64C-F669C676C864}"/>
              </a:ext>
            </a:extLst>
          </p:cNvPr>
          <p:cNvGrpSpPr/>
          <p:nvPr/>
        </p:nvGrpSpPr>
        <p:grpSpPr>
          <a:xfrm>
            <a:off x="7274740" y="1442024"/>
            <a:ext cx="2076450" cy="1276351"/>
            <a:chOff x="6734175" y="1442024"/>
            <a:chExt cx="2657475" cy="1276351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F3712051-F378-40CF-8DB1-59CAD5FE2C6F}"/>
                </a:ext>
              </a:extLst>
            </p:cNvPr>
            <p:cNvGrpSpPr/>
            <p:nvPr/>
          </p:nvGrpSpPr>
          <p:grpSpPr>
            <a:xfrm>
              <a:off x="7372352" y="1442024"/>
              <a:ext cx="2019298" cy="1276351"/>
              <a:chOff x="1238252" y="1495425"/>
              <a:chExt cx="2026364" cy="1276351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40AB1D86-FCC1-4B5B-B349-09B005F91B40}"/>
                  </a:ext>
                </a:extLst>
              </p:cNvPr>
              <p:cNvSpPr/>
              <p:nvPr/>
            </p:nvSpPr>
            <p:spPr>
              <a:xfrm>
                <a:off x="1238252" y="1495426"/>
                <a:ext cx="2026364" cy="127635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5D91842E-B1F8-4613-AEE4-165F4A5FC86F}"/>
                  </a:ext>
                </a:extLst>
              </p:cNvPr>
              <p:cNvCxnSpPr/>
              <p:nvPr/>
            </p:nvCxnSpPr>
            <p:spPr>
              <a:xfrm>
                <a:off x="1914525" y="1495425"/>
                <a:ext cx="0" cy="127635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22E10658-4995-4CAF-A8ED-23673CA7854E}"/>
                  </a:ext>
                </a:extLst>
              </p:cNvPr>
              <p:cNvCxnSpPr/>
              <p:nvPr/>
            </p:nvCxnSpPr>
            <p:spPr>
              <a:xfrm>
                <a:off x="2600225" y="1495425"/>
                <a:ext cx="0" cy="127635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2156DBF-B1E0-438C-845C-EFCC2E16E7AB}"/>
                </a:ext>
              </a:extLst>
            </p:cNvPr>
            <p:cNvSpPr/>
            <p:nvPr/>
          </p:nvSpPr>
          <p:spPr>
            <a:xfrm>
              <a:off x="6734175" y="1442024"/>
              <a:ext cx="638174" cy="127635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FDAD936F-714F-4425-A1B6-637F94DAEBA3}"/>
              </a:ext>
            </a:extLst>
          </p:cNvPr>
          <p:cNvSpPr/>
          <p:nvPr/>
        </p:nvSpPr>
        <p:spPr>
          <a:xfrm>
            <a:off x="8800520" y="1430471"/>
            <a:ext cx="524658" cy="1264799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77AA225-CE30-4445-AD6F-19805D9E994D}"/>
              </a:ext>
            </a:extLst>
          </p:cNvPr>
          <p:cNvGrpSpPr/>
          <p:nvPr/>
        </p:nvGrpSpPr>
        <p:grpSpPr>
          <a:xfrm>
            <a:off x="1150305" y="4086221"/>
            <a:ext cx="2095500" cy="1276353"/>
            <a:chOff x="552450" y="4086141"/>
            <a:chExt cx="2095500" cy="1276353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AED9DACA-3434-4942-8010-B0A6DBCC2B1A}"/>
                </a:ext>
              </a:extLst>
            </p:cNvPr>
            <p:cNvSpPr/>
            <p:nvPr/>
          </p:nvSpPr>
          <p:spPr>
            <a:xfrm>
              <a:off x="552450" y="4086144"/>
              <a:ext cx="2095500" cy="127635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36AC9FE7-6662-4B82-92F0-C99A42608784}"/>
                </a:ext>
              </a:extLst>
            </p:cNvPr>
            <p:cNvCxnSpPr/>
            <p:nvPr/>
          </p:nvCxnSpPr>
          <p:spPr>
            <a:xfrm>
              <a:off x="942974" y="4086141"/>
              <a:ext cx="0" cy="12763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070D17C6-DB64-47AA-871A-060EEC41805A}"/>
                </a:ext>
              </a:extLst>
            </p:cNvPr>
            <p:cNvCxnSpPr/>
            <p:nvPr/>
          </p:nvCxnSpPr>
          <p:spPr>
            <a:xfrm>
              <a:off x="1362074" y="4086141"/>
              <a:ext cx="0" cy="12763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1ACF957B-1EF0-4F55-885F-AF769B9102BA}"/>
                </a:ext>
              </a:extLst>
            </p:cNvPr>
            <p:cNvCxnSpPr/>
            <p:nvPr/>
          </p:nvCxnSpPr>
          <p:spPr>
            <a:xfrm>
              <a:off x="1790699" y="4086141"/>
              <a:ext cx="0" cy="12763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5751FD66-878C-4964-9C2A-FFA08680BDE5}"/>
                </a:ext>
              </a:extLst>
            </p:cNvPr>
            <p:cNvCxnSpPr/>
            <p:nvPr/>
          </p:nvCxnSpPr>
          <p:spPr>
            <a:xfrm>
              <a:off x="2200274" y="4086141"/>
              <a:ext cx="0" cy="12763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BDB0F121-60DA-43F6-BD2C-BE2866F410CA}"/>
              </a:ext>
            </a:extLst>
          </p:cNvPr>
          <p:cNvSpPr/>
          <p:nvPr/>
        </p:nvSpPr>
        <p:spPr>
          <a:xfrm>
            <a:off x="1166624" y="4097773"/>
            <a:ext cx="383732" cy="1264799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6BC7808-0BF9-4010-AEDE-6900F85ABF52}"/>
              </a:ext>
            </a:extLst>
          </p:cNvPr>
          <p:cNvGrpSpPr/>
          <p:nvPr/>
        </p:nvGrpSpPr>
        <p:grpSpPr>
          <a:xfrm>
            <a:off x="0" y="5572127"/>
            <a:ext cx="5657850" cy="746615"/>
            <a:chOff x="0" y="3028952"/>
            <a:chExt cx="5657850" cy="7466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E6DDB378-3F4D-4F15-8E90-97FB43A698B5}"/>
                    </a:ext>
                  </a:extLst>
                </p:cNvPr>
                <p:cNvSpPr txBox="1"/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Đã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tô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màu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hình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chữ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nhật</a:t>
                  </a:r>
                  <a:endParaRPr lang="en-US" sz="3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E6DDB378-3F4D-4F15-8E90-97FB43A698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blipFill>
                  <a:blip r:embed="rId6"/>
                  <a:stretch>
                    <a:fillRect l="-2478" b="-89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3562C947-D77B-4993-BE55-3F80BB26753A}"/>
                </a:ext>
              </a:extLst>
            </p:cNvPr>
            <p:cNvSpPr/>
            <p:nvPr/>
          </p:nvSpPr>
          <p:spPr>
            <a:xfrm>
              <a:off x="4638675" y="3133724"/>
              <a:ext cx="67627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6E746F4-6216-4981-8E4D-C71B54D2CE6B}"/>
              </a:ext>
            </a:extLst>
          </p:cNvPr>
          <p:cNvGrpSpPr/>
          <p:nvPr/>
        </p:nvGrpSpPr>
        <p:grpSpPr>
          <a:xfrm>
            <a:off x="7514538" y="4139622"/>
            <a:ext cx="2095500" cy="1276353"/>
            <a:chOff x="552450" y="4086141"/>
            <a:chExt cx="2095500" cy="1276353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E7025450-B975-4BEF-B5DC-339FB908C795}"/>
                </a:ext>
              </a:extLst>
            </p:cNvPr>
            <p:cNvSpPr/>
            <p:nvPr/>
          </p:nvSpPr>
          <p:spPr>
            <a:xfrm>
              <a:off x="552450" y="4086144"/>
              <a:ext cx="2095500" cy="127635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7A0D214B-FE44-48C5-AA42-A9094C2DD918}"/>
                </a:ext>
              </a:extLst>
            </p:cNvPr>
            <p:cNvCxnSpPr/>
            <p:nvPr/>
          </p:nvCxnSpPr>
          <p:spPr>
            <a:xfrm>
              <a:off x="876299" y="4086141"/>
              <a:ext cx="0" cy="12763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E2FFB517-2122-4E68-A112-DB284E085DCC}"/>
                </a:ext>
              </a:extLst>
            </p:cNvPr>
            <p:cNvCxnSpPr/>
            <p:nvPr/>
          </p:nvCxnSpPr>
          <p:spPr>
            <a:xfrm>
              <a:off x="1219199" y="4086141"/>
              <a:ext cx="0" cy="12763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96C81632-5690-4C4E-B4F8-90B9E8511569}"/>
                </a:ext>
              </a:extLst>
            </p:cNvPr>
            <p:cNvCxnSpPr/>
            <p:nvPr/>
          </p:nvCxnSpPr>
          <p:spPr>
            <a:xfrm>
              <a:off x="1554037" y="4086141"/>
              <a:ext cx="0" cy="12763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A18EEEEE-BCFE-4DA2-911A-F84F5B4EFBEF}"/>
                </a:ext>
              </a:extLst>
            </p:cNvPr>
            <p:cNvCxnSpPr/>
            <p:nvPr/>
          </p:nvCxnSpPr>
          <p:spPr>
            <a:xfrm>
              <a:off x="1899669" y="4086141"/>
              <a:ext cx="0" cy="12763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4FD6AB35-1FCF-4C00-8E79-FD748E83C904}"/>
                </a:ext>
              </a:extLst>
            </p:cNvPr>
            <p:cNvCxnSpPr/>
            <p:nvPr/>
          </p:nvCxnSpPr>
          <p:spPr>
            <a:xfrm>
              <a:off x="2288011" y="4086141"/>
              <a:ext cx="0" cy="12763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Rectangle 77">
            <a:extLst>
              <a:ext uri="{FF2B5EF4-FFF2-40B4-BE49-F238E27FC236}">
                <a16:creationId xmlns:a16="http://schemas.microsoft.com/office/drawing/2014/main" id="{BBF85C66-ACB1-47F8-8ACC-0F4D8C687658}"/>
              </a:ext>
            </a:extLst>
          </p:cNvPr>
          <p:cNvSpPr/>
          <p:nvPr/>
        </p:nvSpPr>
        <p:spPr>
          <a:xfrm>
            <a:off x="7497709" y="4139622"/>
            <a:ext cx="359939" cy="127635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35DA9E10-C213-40D6-8209-D57339E7688D}"/>
              </a:ext>
            </a:extLst>
          </p:cNvPr>
          <p:cNvGrpSpPr/>
          <p:nvPr/>
        </p:nvGrpSpPr>
        <p:grpSpPr>
          <a:xfrm>
            <a:off x="6155370" y="5572126"/>
            <a:ext cx="5657850" cy="746615"/>
            <a:chOff x="0" y="3028952"/>
            <a:chExt cx="5657850" cy="7466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3EC6BFBA-D72C-4567-8FC1-9D803A150F60}"/>
                    </a:ext>
                  </a:extLst>
                </p:cNvPr>
                <p:cNvSpPr txBox="1"/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Đã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tô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màu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a14:m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hình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chữ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nhật</a:t>
                  </a:r>
                  <a:endParaRPr lang="en-US" sz="3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3EC6BFBA-D72C-4567-8FC1-9D803A150F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blipFill>
                  <a:blip r:embed="rId7"/>
                  <a:stretch>
                    <a:fillRect l="-2586" b="-89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9421E556-D175-42E3-9CD9-E9812A38F354}"/>
                </a:ext>
              </a:extLst>
            </p:cNvPr>
            <p:cNvSpPr/>
            <p:nvPr/>
          </p:nvSpPr>
          <p:spPr>
            <a:xfrm>
              <a:off x="4638675" y="3133724"/>
              <a:ext cx="67627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3EE2E47A-5605-4619-9438-2C6BE8F646DC}"/>
              </a:ext>
            </a:extLst>
          </p:cNvPr>
          <p:cNvSpPr/>
          <p:nvPr/>
        </p:nvSpPr>
        <p:spPr>
          <a:xfrm>
            <a:off x="4638675" y="3133724"/>
            <a:ext cx="676275" cy="561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31E49D0D-F83C-492D-8406-A3117294B89C}"/>
              </a:ext>
            </a:extLst>
          </p:cNvPr>
          <p:cNvSpPr/>
          <p:nvPr/>
        </p:nvSpPr>
        <p:spPr>
          <a:xfrm>
            <a:off x="10794045" y="3067870"/>
            <a:ext cx="676275" cy="561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FCD6CAB2-38F4-489D-A682-BD77AEFF7EAC}"/>
              </a:ext>
            </a:extLst>
          </p:cNvPr>
          <p:cNvSpPr/>
          <p:nvPr/>
        </p:nvSpPr>
        <p:spPr>
          <a:xfrm>
            <a:off x="4638675" y="5676898"/>
            <a:ext cx="676275" cy="561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57D87EF2-AF20-48B6-8EA8-8EBF02BECD80}"/>
              </a:ext>
            </a:extLst>
          </p:cNvPr>
          <p:cNvSpPr/>
          <p:nvPr/>
        </p:nvSpPr>
        <p:spPr>
          <a:xfrm>
            <a:off x="10789283" y="5676898"/>
            <a:ext cx="676275" cy="561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94457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9" grpId="0" animBg="1"/>
      <p:bldP spid="35" grpId="0"/>
      <p:bldP spid="49" grpId="0" animBg="1"/>
      <p:bldP spid="65" grpId="0" animBg="1"/>
      <p:bldP spid="78" grpId="0" animBg="1"/>
      <p:bldP spid="82" grpId="0" animBg="1"/>
      <p:bldP spid="83" grpId="0" animBg="1"/>
      <p:bldP spid="84" grpId="0" animBg="1"/>
      <p:bldP spid="8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370E4D2B-4671-4CD5-8211-D8EA9FB0CB1B}"/>
              </a:ext>
            </a:extLst>
          </p:cNvPr>
          <p:cNvSpPr txBox="1"/>
          <p:nvPr/>
        </p:nvSpPr>
        <p:spPr>
          <a:xfrm>
            <a:off x="2152789" y="185442"/>
            <a:ext cx="91914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kern="0" dirty="0" err="1">
                <a:solidFill>
                  <a:srgbClr val="7030A0"/>
                </a:solidFill>
                <a:latin typeface="Arial"/>
                <a:cs typeface="Arial"/>
                <a:sym typeface="Arial"/>
              </a:rPr>
              <a:t>Chọn</a:t>
            </a:r>
            <a:r>
              <a:rPr lang="en-US" sz="4000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7030A0"/>
                </a:solidFill>
                <a:latin typeface="Arial"/>
                <a:cs typeface="Arial"/>
                <a:sym typeface="Arial"/>
              </a:rPr>
              <a:t>cách</a:t>
            </a:r>
            <a:r>
              <a:rPr lang="en-US" sz="4000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7030A0"/>
                </a:solidFill>
                <a:latin typeface="Arial"/>
                <a:cs typeface="Arial"/>
                <a:sym typeface="Arial"/>
              </a:rPr>
              <a:t>đọc</a:t>
            </a:r>
            <a:r>
              <a:rPr lang="en-US" sz="4000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7030A0"/>
                </a:solidFill>
                <a:latin typeface="Arial"/>
                <a:cs typeface="Arial"/>
                <a:sym typeface="Arial"/>
              </a:rPr>
              <a:t>phù</a:t>
            </a:r>
            <a:r>
              <a:rPr lang="en-US" sz="4000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7030A0"/>
                </a:solidFill>
                <a:latin typeface="Arial"/>
                <a:cs typeface="Arial"/>
                <a:sym typeface="Arial"/>
              </a:rPr>
              <a:t>hợp</a:t>
            </a:r>
            <a:r>
              <a:rPr lang="en-US" sz="4000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7030A0"/>
                </a:solidFill>
                <a:latin typeface="Arial"/>
                <a:cs typeface="Arial"/>
                <a:sym typeface="Arial"/>
              </a:rPr>
              <a:t>với</a:t>
            </a:r>
            <a:r>
              <a:rPr lang="en-US" sz="4000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7030A0"/>
                </a:solidFill>
                <a:latin typeface="Arial"/>
                <a:cs typeface="Arial"/>
                <a:sym typeface="Arial"/>
              </a:rPr>
              <a:t>cách</a:t>
            </a:r>
            <a:r>
              <a:rPr lang="en-US" sz="4000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7030A0"/>
                </a:solidFill>
                <a:latin typeface="Arial"/>
                <a:cs typeface="Arial"/>
                <a:sym typeface="Arial"/>
              </a:rPr>
              <a:t>viết</a:t>
            </a:r>
            <a:r>
              <a:rPr lang="en-US" sz="4000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7030A0"/>
                </a:solidFill>
                <a:latin typeface="Arial"/>
                <a:cs typeface="Arial"/>
                <a:sym typeface="Arial"/>
              </a:rPr>
              <a:t>một</a:t>
            </a:r>
            <a:r>
              <a:rPr lang="en-US" sz="4000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7030A0"/>
                </a:solidFill>
                <a:latin typeface="Arial"/>
                <a:cs typeface="Arial"/>
                <a:sym typeface="Arial"/>
              </a:rPr>
              <a:t>phần</a:t>
            </a:r>
            <a:r>
              <a:rPr lang="en-US" sz="4000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7030A0"/>
                </a:solidFill>
                <a:latin typeface="Arial"/>
                <a:cs typeface="Arial"/>
                <a:sym typeface="Arial"/>
              </a:rPr>
              <a:t>mấy</a:t>
            </a:r>
            <a:r>
              <a:rPr lang="en-US" sz="4000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 ở </a:t>
            </a:r>
            <a:r>
              <a:rPr lang="en-US" sz="4000" kern="0" dirty="0" err="1">
                <a:solidFill>
                  <a:srgbClr val="7030A0"/>
                </a:solidFill>
                <a:latin typeface="Arial"/>
                <a:cs typeface="Arial"/>
                <a:sym typeface="Arial"/>
              </a:rPr>
              <a:t>mỗi</a:t>
            </a:r>
            <a:r>
              <a:rPr lang="en-US" sz="4000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7030A0"/>
                </a:solidFill>
                <a:latin typeface="Arial"/>
                <a:cs typeface="Arial"/>
                <a:sym typeface="Arial"/>
              </a:rPr>
              <a:t>hình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F739031-F9BF-4884-8F2A-46E2FE70E19C}"/>
              </a:ext>
            </a:extLst>
          </p:cNvPr>
          <p:cNvSpPr/>
          <p:nvPr/>
        </p:nvSpPr>
        <p:spPr>
          <a:xfrm>
            <a:off x="1384455" y="218535"/>
            <a:ext cx="641699" cy="641699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9E8C1A-D990-4C92-8802-899829867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6406" y="1800225"/>
            <a:ext cx="8899187" cy="47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82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54">
            <a:extLst>
              <a:ext uri="{FF2B5EF4-FFF2-40B4-BE49-F238E27FC236}">
                <a16:creationId xmlns:a16="http://schemas.microsoft.com/office/drawing/2014/main" id="{BB08C62F-AE10-46E6-ACBC-75BC512133DD}"/>
              </a:ext>
            </a:extLst>
          </p:cNvPr>
          <p:cNvSpPr/>
          <p:nvPr/>
        </p:nvSpPr>
        <p:spPr>
          <a:xfrm>
            <a:off x="1956129" y="198435"/>
            <a:ext cx="8331550" cy="1225868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</a:rPr>
              <a:t>Trò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</a:rPr>
              <a:t>chơi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</a:rPr>
              <a:t>: Ai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</a:rPr>
              <a:t>nhanh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Calibri" panose="020F0502020204030204" pitchFamily="34" charset="0"/>
              </a:rPr>
              <a:t>hơn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pic>
        <p:nvPicPr>
          <p:cNvPr id="3" name="图片 99">
            <a:extLst>
              <a:ext uri="{FF2B5EF4-FFF2-40B4-BE49-F238E27FC236}">
                <a16:creationId xmlns:a16="http://schemas.microsoft.com/office/drawing/2014/main" id="{4AC17A5D-D30D-44A2-8B4F-41A898F00C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855" y="1443474"/>
            <a:ext cx="5790420" cy="18150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07D8A0-201B-47D9-8BF6-0FCE8375138E}"/>
              </a:ext>
            </a:extLst>
          </p:cNvPr>
          <p:cNvSpPr txBox="1"/>
          <p:nvPr/>
        </p:nvSpPr>
        <p:spPr>
          <a:xfrm>
            <a:off x="1676400" y="3429000"/>
            <a:ext cx="89545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Luật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hai đội chơi, mỗi đội gồm 4 học sinh, mỗi HS lần lượt nối bóng nói với miếng bánh thích hợp. Đội nào đúng và nhanh hơn là đội thắng cuộc. 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1823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370E4D2B-4671-4CD5-8211-D8EA9FB0CB1B}"/>
              </a:ext>
            </a:extLst>
          </p:cNvPr>
          <p:cNvSpPr txBox="1"/>
          <p:nvPr/>
        </p:nvSpPr>
        <p:spPr>
          <a:xfrm>
            <a:off x="2152789" y="185442"/>
            <a:ext cx="91914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Chọn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cách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đọc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phù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hợp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với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cách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viết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một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phần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mấy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ở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mỗi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hình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F739031-F9BF-4884-8F2A-46E2FE70E19C}"/>
              </a:ext>
            </a:extLst>
          </p:cNvPr>
          <p:cNvSpPr/>
          <p:nvPr/>
        </p:nvSpPr>
        <p:spPr>
          <a:xfrm>
            <a:off x="1384455" y="218535"/>
            <a:ext cx="641699" cy="641699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9E8C1A-D990-4C92-8802-899829867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6406" y="1800225"/>
            <a:ext cx="8899187" cy="4752975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853C3F2-6F1B-4ACF-8141-F3278F7AA232}"/>
              </a:ext>
            </a:extLst>
          </p:cNvPr>
          <p:cNvCxnSpPr/>
          <p:nvPr/>
        </p:nvCxnSpPr>
        <p:spPr>
          <a:xfrm>
            <a:off x="7867650" y="2609850"/>
            <a:ext cx="1200150" cy="18002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77EB39A-C62E-4106-86D1-0BADBEE77EA6}"/>
              </a:ext>
            </a:extLst>
          </p:cNvPr>
          <p:cNvCxnSpPr>
            <a:cxnSpLocks/>
          </p:cNvCxnSpPr>
          <p:nvPr/>
        </p:nvCxnSpPr>
        <p:spPr>
          <a:xfrm flipH="1" flipV="1">
            <a:off x="3609975" y="2266950"/>
            <a:ext cx="790575" cy="7429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2242F25-8215-44E6-9E8D-E98C4825E4CC}"/>
              </a:ext>
            </a:extLst>
          </p:cNvPr>
          <p:cNvCxnSpPr>
            <a:cxnSpLocks/>
          </p:cNvCxnSpPr>
          <p:nvPr/>
        </p:nvCxnSpPr>
        <p:spPr>
          <a:xfrm flipH="1" flipV="1">
            <a:off x="3067050" y="4581525"/>
            <a:ext cx="1333501" cy="4572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3B79773-F5B0-4B83-B4E6-86BC7F7BEE3D}"/>
              </a:ext>
            </a:extLst>
          </p:cNvPr>
          <p:cNvCxnSpPr>
            <a:cxnSpLocks/>
          </p:cNvCxnSpPr>
          <p:nvPr/>
        </p:nvCxnSpPr>
        <p:spPr>
          <a:xfrm flipV="1">
            <a:off x="7800977" y="2400300"/>
            <a:ext cx="1416587" cy="20097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370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70E4D2B-4671-4CD5-8211-D8EA9FB0CB1B}"/>
                  </a:ext>
                </a:extLst>
              </p:cNvPr>
              <p:cNvSpPr txBox="1"/>
              <p:nvPr/>
            </p:nvSpPr>
            <p:spPr>
              <a:xfrm>
                <a:off x="2152789" y="185442"/>
                <a:ext cx="9915386" cy="9646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defRPr/>
                </a:pPr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Đã </a:t>
                </a:r>
                <a:r>
                  <a:rPr lang="en-US" sz="4000" kern="0" dirty="0" err="1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khoanh</a:t>
                </a:r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4000" kern="0" dirty="0" err="1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vào</a:t>
                </a:r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4000" kern="0" dirty="0" err="1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số</a:t>
                </a:r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4000" kern="0" dirty="0" err="1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hạt</a:t>
                </a:r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4000" kern="0" dirty="0" err="1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dẻ</a:t>
                </a:r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4000" kern="0" dirty="0" err="1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của</a:t>
                </a:r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4000" kern="0" dirty="0" err="1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hình</a:t>
                </a:r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4000" kern="0" dirty="0" err="1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nào</a:t>
                </a:r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?</a:t>
                </a:r>
                <a:endPara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70E4D2B-4671-4CD5-8211-D8EA9FB0CB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2789" y="185442"/>
                <a:ext cx="9915386" cy="964623"/>
              </a:xfrm>
              <a:prstGeom prst="rect">
                <a:avLst/>
              </a:prstGeom>
              <a:blipFill>
                <a:blip r:embed="rId3"/>
                <a:stretch>
                  <a:fillRect l="-2151" b="-10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Oval 14">
            <a:extLst>
              <a:ext uri="{FF2B5EF4-FFF2-40B4-BE49-F238E27FC236}">
                <a16:creationId xmlns:a16="http://schemas.microsoft.com/office/drawing/2014/main" id="{BF739031-F9BF-4884-8F2A-46E2FE70E19C}"/>
              </a:ext>
            </a:extLst>
          </p:cNvPr>
          <p:cNvSpPr/>
          <p:nvPr/>
        </p:nvSpPr>
        <p:spPr>
          <a:xfrm>
            <a:off x="1384455" y="218535"/>
            <a:ext cx="641699" cy="641699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FE24A4-5DB5-4A27-B064-18DE52E3BD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850" y="2431256"/>
            <a:ext cx="10172488" cy="1995488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D9F4E79-3B9D-42EE-B4CF-2029C9E706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887" y="2078149"/>
            <a:ext cx="1518727" cy="128587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B649971-4882-4B95-A019-BEA4939B1197}"/>
              </a:ext>
            </a:extLst>
          </p:cNvPr>
          <p:cNvCxnSpPr/>
          <p:nvPr/>
        </p:nvCxnSpPr>
        <p:spPr>
          <a:xfrm>
            <a:off x="5881757" y="1150065"/>
            <a:ext cx="24574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048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EED15556-E6F6-44E6-965D-AF27031A3D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987F631-A043-45D2-BC44-C5F992D9FE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A8263E-8FFF-46FB-A4A7-1E5C8BC91D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5559" y="1210277"/>
            <a:ext cx="7760881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48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n-309027_1280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5654" y="1241"/>
            <a:ext cx="2361345" cy="2361345"/>
          </a:xfrm>
          <a:prstGeom prst="rect">
            <a:avLst/>
          </a:prstGeom>
        </p:spPr>
      </p:pic>
      <p:pic>
        <p:nvPicPr>
          <p:cNvPr id="5" name="Picture 4" descr="cloud-303181_128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71776" y="340896"/>
            <a:ext cx="7214824" cy="2229490"/>
          </a:xfrm>
          <a:prstGeom prst="rect">
            <a:avLst/>
          </a:prstGeom>
        </p:spPr>
      </p:pic>
      <p:pic>
        <p:nvPicPr>
          <p:cNvPr id="9" name="Picture 8" descr="6131d3148657a26e1bfe386e7ba65811.pn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7794" y="1998383"/>
            <a:ext cx="3224843" cy="5125529"/>
          </a:xfrm>
          <a:prstGeom prst="rect">
            <a:avLst/>
          </a:prstGeom>
        </p:spPr>
      </p:pic>
      <p:pic>
        <p:nvPicPr>
          <p:cNvPr id="12" name="Picture 11" descr="bd81bbb18139c6b7a3c3be45a0b5eaa8.png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/>
          <a:srcRect l="29630" t="-2027" r="29629" b="2027"/>
          <a:stretch/>
        </p:blipFill>
        <p:spPr>
          <a:xfrm rot="20319967">
            <a:off x="3190991" y="3774768"/>
            <a:ext cx="837897" cy="2056656"/>
          </a:xfrm>
          <a:prstGeom prst="rect">
            <a:avLst/>
          </a:prstGeom>
        </p:spPr>
      </p:pic>
      <p:pic>
        <p:nvPicPr>
          <p:cNvPr id="13" name="Picture 12" descr="bd81bbb18139c6b7a3c3be45a0b5eaa8.png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/>
          <a:srcRect l="29630" t="-2027" r="29629" b="2027"/>
          <a:stretch/>
        </p:blipFill>
        <p:spPr>
          <a:xfrm rot="20869270">
            <a:off x="3713690" y="3385196"/>
            <a:ext cx="837897" cy="2056656"/>
          </a:xfrm>
          <a:prstGeom prst="rect">
            <a:avLst/>
          </a:prstGeom>
        </p:spPr>
      </p:pic>
      <p:pic>
        <p:nvPicPr>
          <p:cNvPr id="14" name="Picture 13" descr="bd81bbb18139c6b7a3c3be45a0b5eaa8.png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/>
          <a:srcRect l="29630" t="-2027" r="29629" b="2027"/>
          <a:stretch/>
        </p:blipFill>
        <p:spPr>
          <a:xfrm rot="900000">
            <a:off x="4095402" y="3492286"/>
            <a:ext cx="837897" cy="2056656"/>
          </a:xfrm>
          <a:prstGeom prst="rect">
            <a:avLst/>
          </a:prstGeom>
        </p:spPr>
      </p:pic>
      <p:pic>
        <p:nvPicPr>
          <p:cNvPr id="15" name="Picture 14" descr="bd81bbb18139c6b7a3c3be45a0b5eaa8.png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/>
          <a:srcRect l="29630" t="-2027" r="29629" b="2027"/>
          <a:stretch/>
        </p:blipFill>
        <p:spPr>
          <a:xfrm rot="1246317">
            <a:off x="4142295" y="3692732"/>
            <a:ext cx="837897" cy="2056656"/>
          </a:xfrm>
          <a:prstGeom prst="rect">
            <a:avLst/>
          </a:prstGeom>
        </p:spPr>
      </p:pic>
      <p:pic>
        <p:nvPicPr>
          <p:cNvPr id="10" name="Picture 9" descr="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205" y="5422557"/>
            <a:ext cx="12339937" cy="1523450"/>
          </a:xfrm>
          <a:prstGeom prst="rect">
            <a:avLst/>
          </a:prstGeom>
        </p:spPr>
      </p:pic>
      <p:pic>
        <p:nvPicPr>
          <p:cNvPr id="1026" name="Picture 2" descr="Picnic basket cartoon Royalty Free Vector Image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81" t="9612" r="10002" b="16059"/>
          <a:stretch/>
        </p:blipFill>
        <p:spPr bwMode="auto">
          <a:xfrm>
            <a:off x="3510477" y="4332201"/>
            <a:ext cx="1486294" cy="152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762065" y="616939"/>
            <a:ext cx="6030268" cy="1753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Hãy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giúp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bạn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thỏ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chia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cà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rốt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cho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các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bạn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bằng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cách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trả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lời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đúng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các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câu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hỏi</a:t>
            </a:r>
            <a:r>
              <a:rPr lang="en-US" sz="3599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3599" dirty="0" err="1">
                <a:solidFill>
                  <a:prstClr val="black"/>
                </a:solidFill>
                <a:latin typeface="Calibri"/>
                <a:cs typeface="Arial"/>
                <a:sym typeface="Arial"/>
              </a:rPr>
              <a:t>nhé</a:t>
            </a:r>
            <a:r>
              <a:rPr lang="en-US" sz="3599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!</a:t>
            </a:r>
            <a:endParaRPr kumimoji="0" lang="en-US" sz="35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13E0B75-6E96-4B3E-9D50-5A4EE8A065A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92333" y="2544878"/>
            <a:ext cx="1071411" cy="229587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A021D08-BB9F-4871-97FD-C08FA98E4A1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93358" y="3567131"/>
            <a:ext cx="1398004" cy="22855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1DA32F1-9F5C-44FD-B1EA-40F4F1AE61F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35264" y="3328599"/>
            <a:ext cx="1855376" cy="19160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9A6A35D-DD46-4306-9D14-99E930CCB65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170388" y="3319956"/>
            <a:ext cx="1521832" cy="25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0780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6" name="图片 37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7" name="图片 38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8" name="图片 39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sp>
        <p:nvSpPr>
          <p:cNvPr id="17" name="Rectangle 16"/>
          <p:cNvSpPr/>
          <p:nvPr/>
        </p:nvSpPr>
        <p:spPr>
          <a:xfrm>
            <a:off x="827314" y="626610"/>
            <a:ext cx="10421257" cy="3484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Arial" panose="020F0502020204030204"/>
                <a:ea typeface="微软雅黑"/>
                <a:cs typeface="+mn-cs"/>
                <a:sym typeface="Arial"/>
              </a:rPr>
              <a:t>Kiến</a:t>
            </a:r>
            <a:r>
              <a:rPr kumimoji="0" lang="en-US" sz="88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Arial" panose="020F0502020204030204"/>
                <a:ea typeface="微软雅黑"/>
                <a:cs typeface="+mn-cs"/>
                <a:sym typeface="Arial"/>
              </a:rPr>
              <a:t> </a:t>
            </a:r>
            <a:r>
              <a:rPr kumimoji="0" lang="en-US" sz="88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Arial" panose="020F0502020204030204"/>
                <a:ea typeface="微软雅黑"/>
                <a:cs typeface="+mn-cs"/>
                <a:sym typeface="Arial"/>
              </a:rPr>
              <a:t>chăm</a:t>
            </a:r>
            <a:r>
              <a:rPr kumimoji="0" lang="en-US" sz="88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Arial" panose="020F0502020204030204"/>
                <a:ea typeface="微软雅黑"/>
                <a:cs typeface="+mn-cs"/>
                <a:sym typeface="Arial"/>
              </a:rPr>
              <a:t> </a:t>
            </a:r>
            <a:r>
              <a:rPr kumimoji="0" lang="en-US" sz="88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Arial" panose="020F0502020204030204"/>
                <a:ea typeface="微软雅黑"/>
                <a:cs typeface="+mn-cs"/>
                <a:sym typeface="Arial"/>
              </a:rPr>
              <a:t>ch</a:t>
            </a:r>
            <a:r>
              <a:rPr kumimoji="0" lang="vi-VN" sz="88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Arial" panose="020F0502020204030204"/>
                <a:ea typeface="微软雅黑"/>
                <a:cs typeface="+mn-cs"/>
                <a:sym typeface="Arial"/>
              </a:rPr>
              <a:t>ỉ</a:t>
            </a:r>
            <a:endParaRPr kumimoji="0" lang="en-US" sz="8800" b="1" i="0" u="none" strike="noStrike" kern="1200" cap="none" spc="50" normalizeH="0" baseline="0" noProof="0" dirty="0">
              <a:ln w="9525" cmpd="sng">
                <a:solidFill>
                  <a:srgbClr val="4472C4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472C4">
                    <a:alpha val="40000"/>
                  </a:srgbClr>
                </a:glow>
              </a:effectLst>
              <a:uLnTx/>
              <a:uFillTx/>
              <a:latin typeface="Arial" panose="020F0502020204030204"/>
              <a:ea typeface="微软雅黑"/>
              <a:cs typeface="+mn-cs"/>
              <a:sym typeface="Arial"/>
            </a:endParaRPr>
          </a:p>
        </p:txBody>
      </p:sp>
      <p:sp>
        <p:nvSpPr>
          <p:cNvPr id="18" name="Rounded Rectangle 17">
            <a:hlinkClick r:id="" action="ppaction://hlinkshowjump?jump=nextslide"/>
          </p:cNvPr>
          <p:cNvSpPr/>
          <p:nvPr/>
        </p:nvSpPr>
        <p:spPr>
          <a:xfrm>
            <a:off x="5445979" y="5551786"/>
            <a:ext cx="1492103" cy="55154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  <a:sym typeface="Arial"/>
              </a:rPr>
              <a:t>PLAY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306" b="53966" l="2765" r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" t="18856" r="74980" b="43538"/>
          <a:stretch/>
        </p:blipFill>
        <p:spPr>
          <a:xfrm>
            <a:off x="9769725" y="1754421"/>
            <a:ext cx="1599393" cy="18099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240" b="61120" l="19931" r="54032">
                        <a14:foregroundMark x1="31682" y1="45412" x2="31682" y2="45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58" t="22099" r="51296" b="40295"/>
          <a:stretch/>
        </p:blipFill>
        <p:spPr>
          <a:xfrm rot="10800000">
            <a:off x="1316945" y="2368871"/>
            <a:ext cx="1225697" cy="1271539"/>
          </a:xfrm>
          <a:prstGeom prst="rect">
            <a:avLst/>
          </a:prstGeom>
        </p:spPr>
      </p:pic>
      <p:sp>
        <p:nvSpPr>
          <p:cNvPr id="15" name="play">
            <a:hlinkClick r:id="" action="ppaction://macro?name=RESET"/>
          </p:cNvPr>
          <p:cNvSpPr/>
          <p:nvPr/>
        </p:nvSpPr>
        <p:spPr>
          <a:xfrm>
            <a:off x="5445979" y="5551786"/>
            <a:ext cx="1492103" cy="55154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  <a:sym typeface="Arial"/>
              </a:rPr>
              <a:t>PLAY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409" y="2972479"/>
            <a:ext cx="2761116" cy="213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19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5" grpId="0" animBg="1"/>
      <p:bldP spid="15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FCB70B-4CB0-4B11-888E-640F1B3B3F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95" b="29816"/>
          <a:stretch/>
        </p:blipFill>
        <p:spPr>
          <a:xfrm>
            <a:off x="0" y="1068390"/>
            <a:ext cx="12192000" cy="523602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E85EF2D-8DED-44AE-A50A-6E1B87C0C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779" y="4484065"/>
            <a:ext cx="1741743" cy="220939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22BEA0B-A4D7-4274-9512-A164121118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0132" y="4410485"/>
            <a:ext cx="1741258" cy="232167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873741A-FB62-4CD0-9F14-402D3FA30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4305" y="4632936"/>
            <a:ext cx="1740994" cy="204822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BBCBED3-31FA-4730-B7B4-0DD53CEEF6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4319" y="4601845"/>
            <a:ext cx="1870542" cy="207071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38E93AC-8067-44A2-BA95-F21A3976F103}"/>
              </a:ext>
            </a:extLst>
          </p:cNvPr>
          <p:cNvSpPr/>
          <p:nvPr/>
        </p:nvSpPr>
        <p:spPr>
          <a:xfrm>
            <a:off x="1425884" y="5847211"/>
            <a:ext cx="1799637" cy="91440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phần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ba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3632CBE-5152-4AF5-A398-03AE9FF24BD3}"/>
              </a:ext>
            </a:extLst>
          </p:cNvPr>
          <p:cNvSpPr/>
          <p:nvPr/>
        </p:nvSpPr>
        <p:spPr>
          <a:xfrm>
            <a:off x="3789887" y="5847211"/>
            <a:ext cx="1799637" cy="91440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phần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sáu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EAAFB31-7385-4CF6-9F46-4B040FFE5201}"/>
              </a:ext>
            </a:extLst>
          </p:cNvPr>
          <p:cNvSpPr/>
          <p:nvPr/>
        </p:nvSpPr>
        <p:spPr>
          <a:xfrm>
            <a:off x="6314305" y="5847211"/>
            <a:ext cx="1870542" cy="91440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phần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bốn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BEE602C-50D4-4404-B345-D8C20BC894A0}"/>
              </a:ext>
            </a:extLst>
          </p:cNvPr>
          <p:cNvSpPr/>
          <p:nvPr/>
        </p:nvSpPr>
        <p:spPr>
          <a:xfrm>
            <a:off x="8966481" y="5817763"/>
            <a:ext cx="1870542" cy="91440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phần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năm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ED9A12C-208F-4806-8A42-B981CC7DABBA}"/>
              </a:ext>
            </a:extLst>
          </p:cNvPr>
          <p:cNvGrpSpPr/>
          <p:nvPr/>
        </p:nvGrpSpPr>
        <p:grpSpPr>
          <a:xfrm>
            <a:off x="1504574" y="1756445"/>
            <a:ext cx="1296429" cy="2477253"/>
            <a:chOff x="1504574" y="1756445"/>
            <a:chExt cx="1296429" cy="247725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DFC9FF6-0B02-4BEB-AB21-91E0ED3BA6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04574" y="1756445"/>
              <a:ext cx="1296429" cy="2477253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ABE7D4C-6F98-4731-9BFA-75682DDCE826}"/>
                </a:ext>
              </a:extLst>
            </p:cNvPr>
            <p:cNvSpPr/>
            <p:nvPr/>
          </p:nvSpPr>
          <p:spPr>
            <a:xfrm>
              <a:off x="1647825" y="3362325"/>
              <a:ext cx="1143000" cy="830651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72A86D89-E005-41F1-BD76-93CA63ACCA70}"/>
                    </a:ext>
                  </a:extLst>
                </p:cNvPr>
                <p:cNvSpPr txBox="1"/>
                <p:nvPr/>
              </p:nvSpPr>
              <p:spPr>
                <a:xfrm>
                  <a:off x="1880920" y="3270983"/>
                  <a:ext cx="681305" cy="96154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4000" kern="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a14:m>
                  <a:endPara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72A86D89-E005-41F1-BD76-93CA63ACCA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80920" y="3270983"/>
                  <a:ext cx="681305" cy="96154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76C9DDC-C8BC-43B1-9796-14802D2F0F3D}"/>
              </a:ext>
            </a:extLst>
          </p:cNvPr>
          <p:cNvGrpSpPr/>
          <p:nvPr/>
        </p:nvGrpSpPr>
        <p:grpSpPr>
          <a:xfrm>
            <a:off x="3185861" y="1483832"/>
            <a:ext cx="2000792" cy="2452423"/>
            <a:chOff x="3185861" y="1483832"/>
            <a:chExt cx="2000792" cy="24524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1A42B7A-8B5E-4981-A2E0-8C81549AD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185861" y="1483832"/>
              <a:ext cx="2000792" cy="2391386"/>
            </a:xfrm>
            <a:prstGeom prst="rect">
              <a:avLst/>
            </a:prstGeom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E3726757-5412-4F3C-B839-E025D687D457}"/>
                </a:ext>
              </a:extLst>
            </p:cNvPr>
            <p:cNvSpPr/>
            <p:nvPr/>
          </p:nvSpPr>
          <p:spPr>
            <a:xfrm>
              <a:off x="3908211" y="3044567"/>
              <a:ext cx="1143000" cy="891688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E6848946-5680-4A33-9CAB-194E22095711}"/>
                    </a:ext>
                  </a:extLst>
                </p:cNvPr>
                <p:cNvSpPr txBox="1"/>
                <p:nvPr/>
              </p:nvSpPr>
              <p:spPr>
                <a:xfrm>
                  <a:off x="4139058" y="2974710"/>
                  <a:ext cx="681305" cy="96154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4000" kern="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endPara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E6848946-5680-4A33-9CAB-194E220957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9058" y="2974710"/>
                  <a:ext cx="681305" cy="96154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9C4D278-A8CD-48DD-83CA-2CD5CF08D6E7}"/>
              </a:ext>
            </a:extLst>
          </p:cNvPr>
          <p:cNvGrpSpPr/>
          <p:nvPr/>
        </p:nvGrpSpPr>
        <p:grpSpPr>
          <a:xfrm>
            <a:off x="6290984" y="1318730"/>
            <a:ext cx="1518846" cy="2873877"/>
            <a:chOff x="6290984" y="1318730"/>
            <a:chExt cx="1518846" cy="287387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73799E8-D626-486E-8612-C2B97A587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293861" y="1318730"/>
              <a:ext cx="1515969" cy="2790128"/>
            </a:xfrm>
            <a:prstGeom prst="rect">
              <a:avLst/>
            </a:prstGeom>
          </p:spPr>
        </p:pic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05F62AFA-18B1-4FCF-8456-B9C007228A32}"/>
                </a:ext>
              </a:extLst>
            </p:cNvPr>
            <p:cNvSpPr/>
            <p:nvPr/>
          </p:nvSpPr>
          <p:spPr>
            <a:xfrm>
              <a:off x="6290984" y="3278207"/>
              <a:ext cx="1143000" cy="9144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77ECD7BA-A29F-4154-BDA4-EDA0CA1B1340}"/>
                    </a:ext>
                  </a:extLst>
                </p:cNvPr>
                <p:cNvSpPr txBox="1"/>
                <p:nvPr/>
              </p:nvSpPr>
              <p:spPr>
                <a:xfrm>
                  <a:off x="6568271" y="3205627"/>
                  <a:ext cx="681305" cy="96154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4000" kern="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a14:m>
                  <a:endPara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77ECD7BA-A29F-4154-BDA4-EDA0CA1B13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68271" y="3205627"/>
                  <a:ext cx="681305" cy="96154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0C46C5A-F699-4DF9-9D8D-CD4297D5E0BB}"/>
              </a:ext>
            </a:extLst>
          </p:cNvPr>
          <p:cNvGrpSpPr/>
          <p:nvPr/>
        </p:nvGrpSpPr>
        <p:grpSpPr>
          <a:xfrm>
            <a:off x="8758751" y="1756445"/>
            <a:ext cx="1552329" cy="2569798"/>
            <a:chOff x="8758751" y="1756445"/>
            <a:chExt cx="1552329" cy="256979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05F503E-6392-4378-B383-7B08ECF2B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784187" y="1756445"/>
              <a:ext cx="1526893" cy="2436531"/>
            </a:xfrm>
            <a:prstGeom prst="rect">
              <a:avLst/>
            </a:prstGeom>
          </p:spPr>
        </p:pic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A07E7E4-F955-4744-B965-06134F1652F8}"/>
                </a:ext>
              </a:extLst>
            </p:cNvPr>
            <p:cNvSpPr/>
            <p:nvPr/>
          </p:nvSpPr>
          <p:spPr>
            <a:xfrm>
              <a:off x="8758751" y="3364698"/>
              <a:ext cx="1296429" cy="96154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7EF70380-A556-42EF-84D8-8D90EEF4B4A8}"/>
                    </a:ext>
                  </a:extLst>
                </p:cNvPr>
                <p:cNvSpPr txBox="1"/>
                <p:nvPr/>
              </p:nvSpPr>
              <p:spPr>
                <a:xfrm>
                  <a:off x="9084686" y="3296877"/>
                  <a:ext cx="681305" cy="96154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4000" kern="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a14:m>
                  <a:endPara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7EF70380-A556-42EF-84D8-8D90EEF4B4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84686" y="3296877"/>
                  <a:ext cx="681305" cy="961545"/>
                </a:xfrm>
                <a:prstGeom prst="rect">
                  <a:avLst/>
                </a:prstGeom>
                <a:blipFill>
                  <a:blip r:embed="rId14"/>
                  <a:stretch>
                    <a:fillRect l="-31250" b="-113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85590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07407E-6 L 0.47813 0.269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06" y="1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0.5332 0.3384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54" y="1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-0.32943 0.2861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71" y="1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96296E-6 L -0.32838 0.2444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19" y="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0727AC49-7D31-40F1-8ED1-3E7E11846C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4591598"/>
            <a:ext cx="12190132" cy="226489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3E9170B-3983-4FDB-86FB-2465D9148F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1"/>
            <a:ext cx="12190132" cy="2264898"/>
          </a:xfrm>
          <a:prstGeom prst="rect">
            <a:avLst/>
          </a:prstGeom>
        </p:spPr>
      </p:pic>
      <p:sp>
        <p:nvSpPr>
          <p:cNvPr id="6" name="椭圆形标注">
            <a:extLst>
              <a:ext uri="{FF2B5EF4-FFF2-40B4-BE49-F238E27FC236}">
                <a16:creationId xmlns:a16="http://schemas.microsoft.com/office/drawing/2014/main" id="{62DE5013-040E-455B-98EB-F010A70BADDC}"/>
              </a:ext>
            </a:extLst>
          </p:cNvPr>
          <p:cNvSpPr/>
          <p:nvPr/>
        </p:nvSpPr>
        <p:spPr>
          <a:xfrm rot="2450753">
            <a:off x="5114046" y="103050"/>
            <a:ext cx="5709070" cy="5709067"/>
          </a:xfrm>
          <a:prstGeom prst="wedgeEllipseCallout">
            <a:avLst>
              <a:gd name="adj1" fmla="val -23571"/>
              <a:gd name="adj2" fmla="val 53517"/>
            </a:avLst>
          </a:prstGeom>
          <a:solidFill>
            <a:srgbClr val="6ACD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卡通简体" panose="03000509000000000000" pitchFamily="65" charset="-122"/>
              <a:ea typeface="方正卡通简体" panose="03000509000000000000" pitchFamily="65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F3F1D96-94BC-4224-8801-86A102DF381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10" y="190500"/>
            <a:ext cx="4933950" cy="66675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920581" y="1720289"/>
            <a:ext cx="6096000" cy="24745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Tạm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biệt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và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hẹn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gặp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lại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VN Banh Mi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30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04 -0.07245 L 4.16667E-6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  <a:sym typeface="Arial"/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..?.. x 2 = 10</a:t>
                </a:r>
                <a:endParaRPr kumimoji="0" lang="zh-CN" alt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Arial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44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Đáp</a:t>
                </a:r>
                <a:r>
                  <a:rPr lang="en-US" altLang="zh-CN" sz="4400" dirty="0">
                    <a:solidFill>
                      <a:srgbClr val="FF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altLang="zh-CN" sz="44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án</a:t>
                </a:r>
                <a:r>
                  <a:rPr lang="en-US" altLang="zh-CN" sz="4400" dirty="0">
                    <a:solidFill>
                      <a:srgbClr val="FF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: 5</a:t>
                </a:r>
                <a:endParaRPr kumimoji="0" lang="zh-CN" alt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Arial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</p:spTree>
    <p:extLst>
      <p:ext uri="{BB962C8B-B14F-4D97-AF65-F5344CB8AC3E}">
        <p14:creationId xmlns:p14="http://schemas.microsoft.com/office/powerpoint/2010/main" val="374326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  <a:sym typeface="Arial"/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6 x …?... = 36</a:t>
                </a:r>
                <a:endPara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Arial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1795735" y="4171471"/>
            <a:ext cx="6112618" cy="2583074"/>
            <a:chOff x="1840998" y="644142"/>
            <a:chExt cx="8046702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2035365" y="644142"/>
              <a:ext cx="7852335" cy="5231904"/>
              <a:chOff x="5987110" y="1974426"/>
              <a:chExt cx="4903491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987110" y="2091489"/>
                <a:ext cx="4903491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54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Đáp</a:t>
                </a:r>
                <a:r>
                  <a:rPr lang="en-US" altLang="zh-CN" sz="5400" dirty="0">
                    <a:solidFill>
                      <a:srgbClr val="FF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altLang="zh-CN" sz="54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án</a:t>
                </a:r>
                <a:r>
                  <a:rPr lang="en-US" altLang="zh-CN" sz="5400" dirty="0">
                    <a:solidFill>
                      <a:srgbClr val="FF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: 6</a:t>
                </a:r>
                <a:endParaRPr kumimoji="0" lang="zh-CN" alt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Arial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7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</p:spTree>
    <p:extLst>
      <p:ext uri="{BB962C8B-B14F-4D97-AF65-F5344CB8AC3E}">
        <p14:creationId xmlns:p14="http://schemas.microsoft.com/office/powerpoint/2010/main" val="88932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  <a:sym typeface="Arial"/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9 x 6 = …?...</a:t>
                </a:r>
                <a:endParaRPr kumimoji="0" lang="zh-CN" alt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Arial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1795735" y="4171471"/>
            <a:ext cx="6112618" cy="2583074"/>
            <a:chOff x="1840998" y="644142"/>
            <a:chExt cx="8046702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2035365" y="644142"/>
              <a:ext cx="7852335" cy="5231904"/>
              <a:chOff x="5987110" y="1974426"/>
              <a:chExt cx="4903491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987110" y="2091489"/>
                <a:ext cx="4903491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54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Đáp</a:t>
                </a:r>
                <a:r>
                  <a:rPr lang="en-US" altLang="zh-CN" sz="5400" dirty="0">
                    <a:solidFill>
                      <a:srgbClr val="FF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altLang="zh-CN" sz="54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án</a:t>
                </a:r>
                <a:r>
                  <a:rPr lang="en-US" altLang="zh-CN" sz="5400" dirty="0">
                    <a:solidFill>
                      <a:srgbClr val="FF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: 54</a:t>
                </a:r>
                <a:endParaRPr kumimoji="0" lang="zh-CN" alt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Arial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7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</p:spTree>
    <p:extLst>
      <p:ext uri="{BB962C8B-B14F-4D97-AF65-F5344CB8AC3E}">
        <p14:creationId xmlns:p14="http://schemas.microsoft.com/office/powerpoint/2010/main" val="21277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EED15556-E6F6-44E6-965D-AF27031A3D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ADE34DB-6D1B-4480-AF0A-195DE188D2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/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55C8AF6-9633-44DF-BB80-F538FD7033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/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987F631-A043-45D2-BC44-C5F992D9FE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D17EA0C-0264-433A-BC51-DADA5BDED2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/>
        </p:blipFill>
        <p:spPr>
          <a:xfrm>
            <a:off x="2183653" y="4845575"/>
            <a:ext cx="7874747" cy="1899637"/>
          </a:xfrm>
          <a:prstGeom prst="rect">
            <a:avLst/>
          </a:prstGeom>
        </p:spPr>
      </p:pic>
      <p:sp>
        <p:nvSpPr>
          <p:cNvPr id="13" name="标题 1">
            <a:extLst>
              <a:ext uri="{FF2B5EF4-FFF2-40B4-BE49-F238E27FC236}">
                <a16:creationId xmlns:a16="http://schemas.microsoft.com/office/drawing/2014/main" id="{8AD84719-8E17-4083-8AF2-62946C31714B}"/>
              </a:ext>
            </a:extLst>
          </p:cNvPr>
          <p:cNvSpPr txBox="1">
            <a:spLocks/>
          </p:cNvSpPr>
          <p:nvPr/>
        </p:nvSpPr>
        <p:spPr>
          <a:xfrm>
            <a:off x="907189" y="55785"/>
            <a:ext cx="10987653" cy="93277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lumMod val="50000"/>
                      <a:lumOff val="50000"/>
                      <a:alpha val="4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微软雅黑" panose="020B0503020204020204" pitchFamily="34" charset="-122"/>
                <a:cs typeface="+mj-cs"/>
                <a:sym typeface="Arial"/>
              </a:rPr>
              <a:t>Thứ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lumMod val="50000"/>
                      <a:lumOff val="50000"/>
                      <a:alpha val="4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微软雅黑" panose="020B0503020204020204" pitchFamily="34" charset="-122"/>
                <a:cs typeface="+mj-cs"/>
                <a:sym typeface="Arial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lumMod val="50000"/>
                      <a:lumOff val="50000"/>
                      <a:alpha val="4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微软雅黑" panose="020B0503020204020204" pitchFamily="34" charset="-122"/>
                <a:cs typeface="+mj-cs"/>
                <a:sym typeface="Arial"/>
              </a:rPr>
              <a:t>ngày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lumMod val="50000"/>
                      <a:lumOff val="50000"/>
                      <a:alpha val="4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微软雅黑" panose="020B0503020204020204" pitchFamily="34" charset="-122"/>
                <a:cs typeface="+mj-cs"/>
                <a:sym typeface="Arial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lumMod val="50000"/>
                      <a:lumOff val="50000"/>
                      <a:alpha val="4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微软雅黑" panose="020B0503020204020204" pitchFamily="34" charset="-122"/>
                <a:cs typeface="+mj-cs"/>
                <a:sym typeface="Arial"/>
              </a:rPr>
              <a:t>tháng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lumMod val="50000"/>
                      <a:lumOff val="50000"/>
                      <a:alpha val="4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微软雅黑" panose="020B0503020204020204" pitchFamily="34" charset="-122"/>
                <a:cs typeface="+mj-cs"/>
                <a:sym typeface="Arial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lumMod val="50000"/>
                      <a:lumOff val="50000"/>
                      <a:alpha val="4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微软雅黑" panose="020B0503020204020204" pitchFamily="34" charset="-122"/>
                <a:cs typeface="+mj-cs"/>
                <a:sym typeface="Arial"/>
              </a:rPr>
              <a:t>năm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lumMod val="50000"/>
                    <a:lumOff val="50000"/>
                    <a:alpha val="40000"/>
                  </a:prstClr>
                </a:outerShdw>
              </a:effectLst>
              <a:uLnTx/>
              <a:uFillTx/>
              <a:latin typeface="Patrick Hand" panose="00000500000000000000" pitchFamily="2" charset="0"/>
              <a:ea typeface="微软雅黑" panose="020B0503020204020204" pitchFamily="34" charset="-122"/>
              <a:cs typeface="+mj-cs"/>
              <a:sym typeface="Arial"/>
            </a:endParaRPr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8AD84719-8E17-4083-8AF2-62946C31714B}"/>
              </a:ext>
            </a:extLst>
          </p:cNvPr>
          <p:cNvSpPr txBox="1">
            <a:spLocks/>
          </p:cNvSpPr>
          <p:nvPr/>
        </p:nvSpPr>
        <p:spPr>
          <a:xfrm>
            <a:off x="627199" y="1795140"/>
            <a:ext cx="10987653" cy="93277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Patrick Hand" panose="00000500000000000000" pitchFamily="2" charset="0"/>
                <a:ea typeface="微软雅黑" panose="020B0503020204020204" pitchFamily="34" charset="-122"/>
                <a:cs typeface="+mj-cs"/>
                <a:sym typeface="Arial"/>
              </a:rPr>
              <a:t>Toán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Patrick Hand" panose="00000500000000000000" pitchFamily="2" charset="0"/>
              <a:ea typeface="微软雅黑" panose="020B0503020204020204" pitchFamily="34" charset="-122"/>
              <a:cs typeface="+mj-cs"/>
              <a:sym typeface="Arial"/>
            </a:endParaRPr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9FF0A656-1D47-4924-AD52-FC1704C4E467}"/>
              </a:ext>
            </a:extLst>
          </p:cNvPr>
          <p:cNvSpPr txBox="1">
            <a:spLocks/>
          </p:cNvSpPr>
          <p:nvPr/>
        </p:nvSpPr>
        <p:spPr>
          <a:xfrm>
            <a:off x="766208" y="3718151"/>
            <a:ext cx="10987653" cy="1676548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lumMod val="50000"/>
                      <a:lumOff val="50000"/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Arial"/>
              </a:rPr>
              <a:t>Tiết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lumMod val="50000"/>
                      <a:lumOff val="50000"/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Arial"/>
              </a:rPr>
              <a:t> 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50800" dist="38100" dir="2700000" algn="tl" rotWithShape="0">
                  <a:prstClr val="black">
                    <a:lumMod val="50000"/>
                    <a:lumOff val="50000"/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微软雅黑" panose="020B0503020204020204" pitchFamily="34" charset="-122"/>
              <a:cs typeface="+mj-cs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8DB335-126B-4199-ADBB-FDFA93B51D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994" y="2505860"/>
            <a:ext cx="10992041" cy="232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90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7 0 L -4.16667E-7 -0.072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Graphical user interface&#10;&#10;Description automatically generated">
            <a:extLst>
              <a:ext uri="{FF2B5EF4-FFF2-40B4-BE49-F238E27FC236}">
                <a16:creationId xmlns:a16="http://schemas.microsoft.com/office/drawing/2014/main" id="{CD9E38B5-5AD1-4D0A-83D2-327A3D45CB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602" b="5327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pic>
        <p:nvPicPr>
          <p:cNvPr id="20" name="Picture 4" descr="Không có mô tả.">
            <a:extLst>
              <a:ext uri="{FF2B5EF4-FFF2-40B4-BE49-F238E27FC236}">
                <a16:creationId xmlns:a16="http://schemas.microsoft.com/office/drawing/2014/main" id="{B3ABB3E2-86AB-4381-B42F-25F742267B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46B047EC-74A5-4CE9-BC1F-1486A364B6F7}"/>
              </a:ext>
            </a:extLst>
          </p:cNvPr>
          <p:cNvSpPr/>
          <p:nvPr/>
        </p:nvSpPr>
        <p:spPr>
          <a:xfrm>
            <a:off x="152400" y="1076325"/>
            <a:ext cx="3152775" cy="1809750"/>
          </a:xfrm>
          <a:prstGeom prst="wedgeRoundRectCallout">
            <a:avLst>
              <a:gd name="adj1" fmla="val 49560"/>
              <a:gd name="adj2" fmla="val 6144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rgbClr val="FF0000"/>
                </a:solidFill>
              </a:rPr>
              <a:t>Mình</a:t>
            </a:r>
            <a:r>
              <a:rPr lang="en-US" sz="2600" b="1" dirty="0">
                <a:solidFill>
                  <a:srgbClr val="FF0000"/>
                </a:solidFill>
              </a:rPr>
              <a:t> chia </a:t>
            </a:r>
            <a:r>
              <a:rPr lang="en-US" sz="2600" b="1" dirty="0" err="1">
                <a:solidFill>
                  <a:srgbClr val="FF0000"/>
                </a:solidFill>
              </a:rPr>
              <a:t>cái</a:t>
            </a:r>
            <a:r>
              <a:rPr lang="en-US" sz="2600" b="1" dirty="0">
                <a:solidFill>
                  <a:srgbClr val="FF0000"/>
                </a:solidFill>
              </a:rPr>
              <a:t> bánh </a:t>
            </a:r>
            <a:r>
              <a:rPr lang="en-US" sz="2600" b="1" dirty="0" err="1">
                <a:solidFill>
                  <a:srgbClr val="FF0000"/>
                </a:solidFill>
              </a:rPr>
              <a:t>thành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hai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phần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bằng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nhau</a:t>
            </a:r>
            <a:r>
              <a:rPr lang="en-US" sz="2600" b="1" dirty="0">
                <a:solidFill>
                  <a:srgbClr val="FF0000"/>
                </a:solidFill>
              </a:rPr>
              <a:t>, </a:t>
            </a:r>
            <a:r>
              <a:rPr lang="en-US" sz="2600" b="1" dirty="0" err="1">
                <a:solidFill>
                  <a:srgbClr val="FF0000"/>
                </a:solidFill>
              </a:rPr>
              <a:t>mỗi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bạn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lấy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một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phần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nhé</a:t>
            </a:r>
            <a:r>
              <a:rPr lang="en-US" sz="2600" b="1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B7BDF4FC-BEFE-48EB-8DEF-95E7CCE247D6}"/>
              </a:ext>
            </a:extLst>
          </p:cNvPr>
          <p:cNvSpPr/>
          <p:nvPr/>
        </p:nvSpPr>
        <p:spPr>
          <a:xfrm>
            <a:off x="8001001" y="-76200"/>
            <a:ext cx="4038600" cy="1809750"/>
          </a:xfrm>
          <a:prstGeom prst="wedgeRoundRectCallout">
            <a:avLst>
              <a:gd name="adj1" fmla="val -26567"/>
              <a:gd name="adj2" fmla="val 8671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bánh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Video hoạt hì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83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video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4"/>
            <a:ext cx="11743055" cy="67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02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Không có mô tả.">
            <a:extLst>
              <a:ext uri="{FF2B5EF4-FFF2-40B4-BE49-F238E27FC236}">
                <a16:creationId xmlns:a16="http://schemas.microsoft.com/office/drawing/2014/main" id="{EC52320A-F195-428C-96DA-643FB3AEB4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257300" y="12382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B305E2AB-28AC-468B-B95F-A563E4DCC409}"/>
              </a:ext>
            </a:extLst>
          </p:cNvPr>
          <p:cNvSpPr/>
          <p:nvPr/>
        </p:nvSpPr>
        <p:spPr>
          <a:xfrm>
            <a:off x="853444" y="2014635"/>
            <a:ext cx="1981200" cy="199072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C087BB2-1A3F-4B87-99C4-6DC7493DD76C}"/>
              </a:ext>
            </a:extLst>
          </p:cNvPr>
          <p:cNvCxnSpPr>
            <a:cxnSpLocks/>
            <a:stCxn id="19" idx="0"/>
            <a:endCxn id="19" idx="4"/>
          </p:cNvCxnSpPr>
          <p:nvPr/>
        </p:nvCxnSpPr>
        <p:spPr>
          <a:xfrm>
            <a:off x="1844044" y="2014635"/>
            <a:ext cx="0" cy="19907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894B617-3F2B-4E22-B519-4C6E34ED89C7}"/>
              </a:ext>
            </a:extLst>
          </p:cNvPr>
          <p:cNvGrpSpPr/>
          <p:nvPr/>
        </p:nvGrpSpPr>
        <p:grpSpPr>
          <a:xfrm rot="16200000">
            <a:off x="848682" y="2019397"/>
            <a:ext cx="1990725" cy="1981200"/>
            <a:chOff x="5029200" y="1362075"/>
            <a:chExt cx="1990725" cy="2028825"/>
          </a:xfrm>
          <a:solidFill>
            <a:srgbClr val="00B0F0"/>
          </a:solidFill>
        </p:grpSpPr>
        <p:sp>
          <p:nvSpPr>
            <p:cNvPr id="22" name="Arc 21">
              <a:extLst>
                <a:ext uri="{FF2B5EF4-FFF2-40B4-BE49-F238E27FC236}">
                  <a16:creationId xmlns:a16="http://schemas.microsoft.com/office/drawing/2014/main" id="{EA3AD4E6-D6BA-4D92-9176-47B8A020B54F}"/>
                </a:ext>
              </a:extLst>
            </p:cNvPr>
            <p:cNvSpPr/>
            <p:nvPr/>
          </p:nvSpPr>
          <p:spPr>
            <a:xfrm>
              <a:off x="5029200" y="1362075"/>
              <a:ext cx="1990725" cy="2028825"/>
            </a:xfrm>
            <a:prstGeom prst="arc">
              <a:avLst>
                <a:gd name="adj1" fmla="val 10778514"/>
                <a:gd name="adj2" fmla="val 0"/>
              </a:avLst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7BDAFD5-4758-4956-BA09-99DE316A20C5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2381252"/>
              <a:ext cx="1990725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AE7EBAA9-D346-4FA8-93B0-A26CCCA7F543}"/>
              </a:ext>
            </a:extLst>
          </p:cNvPr>
          <p:cNvSpPr/>
          <p:nvPr/>
        </p:nvSpPr>
        <p:spPr>
          <a:xfrm>
            <a:off x="3548077" y="881663"/>
            <a:ext cx="6753224" cy="394226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nhau.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</a:p>
          <a:p>
            <a:pPr algn="just"/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  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30"/>
          <p:cNvSpPr txBox="1"/>
          <p:nvPr/>
        </p:nvSpPr>
        <p:spPr>
          <a:xfrm>
            <a:off x="7753329" y="3343663"/>
            <a:ext cx="436245" cy="45021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 Box 30"/>
          <p:cNvSpPr txBox="1"/>
          <p:nvPr/>
        </p:nvSpPr>
        <p:spPr>
          <a:xfrm>
            <a:off x="7753330" y="3971241"/>
            <a:ext cx="436245" cy="45021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6350">
            <a:solidFill>
              <a:schemeClr val="bg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7709989" y="3877935"/>
            <a:ext cx="52292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847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5" grpId="0" uiExpand="1" build="p" animBg="1"/>
      <p:bldP spid="10" grpId="0" animBg="1"/>
      <p:bldP spid="10" grpId="1" animBg="1"/>
      <p:bldP spid="12" grpId="0" animBg="1"/>
      <p:bldP spid="12" grpId="1" animBg="1"/>
    </p:bldLst>
  </p:timing>
</p:sld>
</file>

<file path=ppt/theme/theme1.xml><?xml version="1.0" encoding="utf-8"?>
<a:theme xmlns:a="http://schemas.openxmlformats.org/drawingml/2006/main" name="November Daily Slides by Slidesgo">
  <a:themeElements>
    <a:clrScheme name="Simple Light">
      <a:dk1>
        <a:srgbClr val="191919"/>
      </a:dk1>
      <a:lt1>
        <a:srgbClr val="FFFFFF"/>
      </a:lt1>
      <a:dk2>
        <a:srgbClr val="383838"/>
      </a:dk2>
      <a:lt2>
        <a:srgbClr val="F97370"/>
      </a:lt2>
      <a:accent1>
        <a:srgbClr val="FF9F98"/>
      </a:accent1>
      <a:accent2>
        <a:srgbClr val="84C7C3"/>
      </a:accent2>
      <a:accent3>
        <a:srgbClr val="C7EAE4"/>
      </a:accent3>
      <a:accent4>
        <a:srgbClr val="EFEFEF"/>
      </a:accent4>
      <a:accent5>
        <a:srgbClr val="FFE188"/>
      </a:accent5>
      <a:accent6>
        <a:srgbClr val="B7B7B7"/>
      </a:accent6>
      <a:hlink>
        <a:srgbClr val="4E393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3sraqdch">
      <a:majorFont>
        <a:latin typeface="Arial" panose="020F0302020204030204"/>
        <a:ea typeface="微软雅黑"/>
        <a:cs typeface=""/>
      </a:majorFont>
      <a:minorFont>
        <a:latin typeface="Arial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16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4FB179"/>
      </a:accent1>
      <a:accent2>
        <a:srgbClr val="CA3A3A"/>
      </a:accent2>
      <a:accent3>
        <a:srgbClr val="4FB179"/>
      </a:accent3>
      <a:accent4>
        <a:srgbClr val="CA3A3A"/>
      </a:accent4>
      <a:accent5>
        <a:srgbClr val="4FB179"/>
      </a:accent5>
      <a:accent6>
        <a:srgbClr val="CA3A3A"/>
      </a:accent6>
      <a:hlink>
        <a:srgbClr val="168BBA"/>
      </a:hlink>
      <a:folHlink>
        <a:srgbClr val="680000"/>
      </a:folHlink>
    </a:clrScheme>
    <a:fontScheme name="ktxqv0nv">
      <a:majorFont>
        <a:latin typeface="庞门正道标题体" panose="020F0302020204030204"/>
        <a:ea typeface="庞门正道标题体"/>
        <a:cs typeface=""/>
      </a:majorFont>
      <a:minorFont>
        <a:latin typeface="庞门正道标题体" panose="020F0502020204030204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268</Words>
  <Application>Microsoft Office PowerPoint</Application>
  <PresentationFormat>Widescreen</PresentationFormat>
  <Paragraphs>69</Paragraphs>
  <Slides>21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46" baseType="lpstr">
      <vt:lpstr>微软雅黑</vt:lpstr>
      <vt:lpstr>宋体</vt:lpstr>
      <vt:lpstr>Arial</vt:lpstr>
      <vt:lpstr>Arial-Rounded</vt:lpstr>
      <vt:lpstr>Bebas Neue</vt:lpstr>
      <vt:lpstr>Calibri</vt:lpstr>
      <vt:lpstr>Cambria Math</vt:lpstr>
      <vt:lpstr>Coiny</vt:lpstr>
      <vt:lpstr>等线</vt:lpstr>
      <vt:lpstr>等线 Light</vt:lpstr>
      <vt:lpstr>ITC Avant Garde Std Bk</vt:lpstr>
      <vt:lpstr>Patrick Hand</vt:lpstr>
      <vt:lpstr>Quicksand Light</vt:lpstr>
      <vt:lpstr>Sue Ellen Francisco</vt:lpstr>
      <vt:lpstr>Times New Roman</vt:lpstr>
      <vt:lpstr>UVN Banh Mi</vt:lpstr>
      <vt:lpstr>幼圆</vt:lpstr>
      <vt:lpstr>庞门正道标题体</vt:lpstr>
      <vt:lpstr>方正卡通简体</vt:lpstr>
      <vt:lpstr>November Daily Slides by Slidesgo</vt:lpstr>
      <vt:lpstr>Office 主题​​</vt:lpstr>
      <vt:lpstr>千图网海量PPT模板www.58pic.com​​</vt:lpstr>
      <vt:lpstr>1_Office Theme</vt:lpstr>
      <vt:lpstr>10_Office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STD</cp:lastModifiedBy>
  <cp:revision>45</cp:revision>
  <dcterms:created xsi:type="dcterms:W3CDTF">2022-07-01T08:54:55Z</dcterms:created>
  <dcterms:modified xsi:type="dcterms:W3CDTF">2024-10-13T15:21:06Z</dcterms:modified>
</cp:coreProperties>
</file>