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337" r:id="rId2"/>
    <p:sldId id="343" r:id="rId3"/>
    <p:sldId id="331" r:id="rId4"/>
    <p:sldId id="320" r:id="rId5"/>
    <p:sldId id="330" r:id="rId6"/>
    <p:sldId id="259" r:id="rId7"/>
    <p:sldId id="345" r:id="rId8"/>
    <p:sldId id="322" r:id="rId9"/>
    <p:sldId id="323" r:id="rId10"/>
    <p:sldId id="346" r:id="rId11"/>
    <p:sldId id="324" r:id="rId12"/>
    <p:sldId id="325" r:id="rId13"/>
    <p:sldId id="347" r:id="rId14"/>
    <p:sldId id="334" r:id="rId15"/>
    <p:sldId id="349" r:id="rId16"/>
    <p:sldId id="280" r:id="rId17"/>
    <p:sldId id="348" r:id="rId18"/>
    <p:sldId id="277" r:id="rId19"/>
    <p:sldId id="34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339966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E8749B-3CAC-4240-A381-9ED509CC998C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36948C-120A-4DC4-ABA5-898F401C160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2E958-0064-4332-8E4B-2BBB0CC519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612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2E958-0064-4332-8E4B-2BBB0CC5198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52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2E958-0064-4332-8E4B-2BBB0CC5198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912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774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50D7D-F74F-4262-B4FB-2AD91599BE64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5.png"/><Relationship Id="rId3" Type="http://schemas.openxmlformats.org/officeDocument/2006/relationships/image" Target="../media/image1.jpeg"/><Relationship Id="rId7" Type="http://schemas.openxmlformats.org/officeDocument/2006/relationships/image" Target="../media/image33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34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2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4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53.png"/><Relationship Id="rId15" Type="http://schemas.openxmlformats.org/officeDocument/2006/relationships/image" Target="../media/image36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" y="-19984"/>
            <a:ext cx="12191238" cy="685800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9" y="297180"/>
            <a:ext cx="63095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-381" y="5430982"/>
            <a:ext cx="12192000" cy="1427018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18" name="TextBox 17"/>
          <p:cNvSpPr txBox="1"/>
          <p:nvPr/>
        </p:nvSpPr>
        <p:spPr>
          <a:xfrm>
            <a:off x="2519222" y="2471351"/>
            <a:ext cx="829471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2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2012" y="970659"/>
            <a:ext cx="10186450" cy="996579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Heading" panose="02000505000000020004" pitchFamily="2" charset="0"/>
                <a:cs typeface="Times New Roman" panose="02020603050405020304" pitchFamily="18" charset="0"/>
              </a:rPr>
              <a:t>NHIỆT LIỆT CHÀO MỪNG QUÝ THẦY CÔ VỀ DỰ GIỜ</a:t>
            </a:r>
            <a:endParaRPr lang="en-US" sz="6000" b="1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Heading" panose="02000505000000020004" pitchFamily="2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65371" y="4329434"/>
            <a:ext cx="1923097" cy="25657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48420" y="4142846"/>
            <a:ext cx="2087556" cy="283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0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039091"/>
            <a:ext cx="3550607" cy="513787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039091"/>
            <a:ext cx="3675297" cy="5137872"/>
          </a:xfrm>
        </p:spPr>
      </p:pic>
    </p:spTree>
    <p:extLst>
      <p:ext uri="{BB962C8B-B14F-4D97-AF65-F5344CB8AC3E}">
        <p14:creationId xmlns:p14="http://schemas.microsoft.com/office/powerpoint/2010/main" val="148803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2500" cy="5584190"/>
          </a:xfrm>
          <a:prstGeom prst="rect">
            <a:avLst/>
          </a:prstGeom>
        </p:spPr>
      </p:pic>
      <p:pic>
        <p:nvPicPr>
          <p:cNvPr id="19" name="Content Placeholder 18" descr="Tick cross wrong vector icon design. Download a Free Preview or High  Quality Adobe Illustrator Ai, EPS, … | Kids cartoon characters, Vector icon  design, Icon design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>
            <a:fillRect/>
          </a:stretch>
        </p:blipFill>
        <p:spPr bwMode="auto">
          <a:xfrm>
            <a:off x="4733925" y="5584190"/>
            <a:ext cx="1638935" cy="127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-635"/>
            <a:ext cx="12191365" cy="5758180"/>
          </a:xfrm>
          <a:prstGeom prst="rect">
            <a:avLst/>
          </a:prstGeom>
        </p:spPr>
      </p:pic>
      <p:pic>
        <p:nvPicPr>
          <p:cNvPr id="19" name="Content Placeholder 18" descr="Tick cross wrong vector icon design. Download a Free Preview or High  Quality Adobe Illustrator Ai, EPS, … | Kids cartoon characters, Vector icon  design, Icon design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>
            <a:fillRect/>
          </a:stretch>
        </p:blipFill>
        <p:spPr bwMode="auto">
          <a:xfrm>
            <a:off x="4714875" y="5757545"/>
            <a:ext cx="1389380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5181600" cy="557926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818" y="365125"/>
            <a:ext cx="5049982" cy="557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5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77730" y="156376"/>
            <a:ext cx="4231740" cy="5764445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9" name="Picture 8" descr="A cartoon of a child using a computer&#10;&#10;Description automatically generated with low confidence">
            <a:extLst>
              <a:ext uri="{FF2B5EF4-FFF2-40B4-BE49-F238E27FC236}">
                <a16:creationId xmlns:a16="http://schemas.microsoft.com/office/drawing/2014/main" id="{C50BBC3D-F2A5-11B5-92C7-453A74BA33A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227" y="2990778"/>
            <a:ext cx="2389088" cy="3252982"/>
          </a:xfrm>
          <a:prstGeom prst="rect">
            <a:avLst/>
          </a:prstGeom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A5DA82-1FEA-1CB2-989C-6F511B43CFD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9882" y="2990778"/>
            <a:ext cx="2357254" cy="31442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99698" y="1652665"/>
            <a:ext cx="5992603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Left"/>
              <a:lightRig rig="threePt" dir="t"/>
            </a:scene3d>
          </a:bodyPr>
          <a:lstStyle/>
          <a:p>
            <a:r>
              <a:rPr lang="en-US" sz="8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THỰC HÀNH</a:t>
            </a:r>
            <a:endParaRPr lang="en-US" sz="8800" b="1" dirty="0">
              <a:solidFill>
                <a:schemeClr val="accent5">
                  <a:lumMod val="7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626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01808" y="415636"/>
            <a:ext cx="6354810" cy="15284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733" b="1" kern="0" dirty="0">
                <a:solidFill>
                  <a:schemeClr val="tx1"/>
                </a:solidFill>
                <a:latin typeface="Times New Roman" pitchFamily="18" charset="0"/>
              </a:rPr>
              <a:t>LÀM VIỆC NHÓM </a:t>
            </a:r>
            <a:r>
              <a:rPr lang="en-US" sz="3733" b="1" kern="0" dirty="0" smtClean="0">
                <a:solidFill>
                  <a:schemeClr val="tx1"/>
                </a:solidFill>
                <a:latin typeface="Times New Roman" pitchFamily="18" charset="0"/>
              </a:rPr>
              <a:t>2</a:t>
            </a:r>
            <a:endParaRPr lang="en-US" sz="3733" b="1" kern="0" dirty="0">
              <a:solidFill>
                <a:schemeClr val="tx1"/>
              </a:solidFill>
              <a:latin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3733" b="1" kern="0" dirty="0">
                <a:solidFill>
                  <a:schemeClr val="tx1"/>
                </a:solidFill>
                <a:latin typeface="Times New Roman" pitchFamily="18" charset="0"/>
              </a:rPr>
              <a:t>(3 </a:t>
            </a:r>
            <a:r>
              <a:rPr lang="en-US" sz="3733" b="1" kern="0" dirty="0" err="1">
                <a:solidFill>
                  <a:schemeClr val="tx1"/>
                </a:solidFill>
                <a:latin typeface="Times New Roman" pitchFamily="18" charset="0"/>
              </a:rPr>
              <a:t>phút</a:t>
            </a:r>
            <a:r>
              <a:rPr lang="en-US" sz="3733" b="1" kern="0" dirty="0">
                <a:solidFill>
                  <a:schemeClr val="tx1"/>
                </a:solidFill>
                <a:latin typeface="Times New Roman" pitchFamily="18" charset="0"/>
              </a:rPr>
              <a:t>)</a:t>
            </a:r>
            <a:endParaRPr lang="en-US" sz="2400" kern="0" dirty="0">
              <a:solidFill>
                <a:schemeClr val="tx1"/>
              </a:solidFill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17" y="2604654"/>
            <a:ext cx="6917267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Đồng hồ đếm ngược 3 phút gây sốc 3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2727" y="4087090"/>
            <a:ext cx="3491346" cy="217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4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30512" y="1377552"/>
            <a:ext cx="10322210" cy="46037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77346" y="902098"/>
            <a:ext cx="3814271" cy="46037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98" y="1101001"/>
            <a:ext cx="6019893" cy="48511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209" y="1101002"/>
            <a:ext cx="5410668" cy="48511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17540" y="1279337"/>
            <a:ext cx="3354590" cy="506730"/>
          </a:xfrm>
          <a:prstGeom prst="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46581" y="1279337"/>
            <a:ext cx="4199890" cy="506730"/>
          </a:xfrm>
          <a:prstGeom prst="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6275" y="2275446"/>
            <a:ext cx="51043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96168" y="2304961"/>
            <a:ext cx="500053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3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3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None/>
            </a:pP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Bẻ</a:t>
            </a:r>
            <a:r>
              <a:rPr lang="en-US" sz="3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None/>
            </a:pP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None/>
            </a:pPr>
            <a:r>
              <a:rPr lang="en-US" sz="3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3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3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3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6331" y="0"/>
            <a:ext cx="3454049" cy="32778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0000">
            <a:off x="10616758" y="-58053"/>
            <a:ext cx="1424497" cy="1352400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80645"/>
            <a:ext cx="1456055" cy="1757045"/>
          </a:xfrm>
          <a:prstGeom prst="rect">
            <a:avLst/>
          </a:prstGeom>
        </p:spPr>
      </p:pic>
      <p:pic>
        <p:nvPicPr>
          <p:cNvPr id="12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21861"/>
            <a:ext cx="18288000" cy="1065143"/>
          </a:xfrm>
          <a:prstGeom prst="rect">
            <a:avLst/>
          </a:prstGeom>
        </p:spPr>
      </p:pic>
      <p:pic>
        <p:nvPicPr>
          <p:cNvPr id="18" name="图片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28574" y="8724999"/>
            <a:ext cx="18288000" cy="11031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812095"/>
            <a:ext cx="12192000" cy="10387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496560"/>
            <a:ext cx="3277870" cy="1281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5" grpId="0" bldLvl="0" animBg="1"/>
      <p:bldP spid="16" grpId="0" bldLvl="0" animBg="1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ứt rá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1308" y="0"/>
            <a:ext cx="6220691" cy="6954982"/>
          </a:xfrm>
          <a:prstGeom prst="rect">
            <a:avLst/>
          </a:prstGeom>
        </p:spPr>
      </p:pic>
      <p:pic>
        <p:nvPicPr>
          <p:cNvPr id="5" name="5997046948339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5971309" cy="695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9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"/>
          <p:cNvGrpSpPr/>
          <p:nvPr/>
        </p:nvGrpSpPr>
        <p:grpSpPr>
          <a:xfrm>
            <a:off x="635" y="0"/>
            <a:ext cx="12190730" cy="6858000"/>
            <a:chOff x="341926" y="208486"/>
            <a:chExt cx="11441759" cy="5883467"/>
          </a:xfrm>
        </p:grpSpPr>
        <p:pic>
          <p:nvPicPr>
            <p:cNvPr id="6" name="1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7" name="1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8" name="1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9" name="1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9145" y="1281430"/>
            <a:ext cx="8761730" cy="4491355"/>
          </a:xfrm>
          <a:prstGeom prst="rect">
            <a:avLst/>
          </a:prstGeom>
        </p:spPr>
      </p:pic>
      <p:pic>
        <p:nvPicPr>
          <p:cNvPr id="14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3913" y="4770995"/>
            <a:ext cx="2316681" cy="1268078"/>
          </a:xfrm>
          <a:prstGeom prst="rect">
            <a:avLst/>
          </a:prstGeom>
        </p:spPr>
      </p:pic>
      <p:pic>
        <p:nvPicPr>
          <p:cNvPr id="17" name="1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 flipH="1">
            <a:off x="2049010" y="1183130"/>
            <a:ext cx="2353923" cy="1432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77730" y="156376"/>
            <a:ext cx="2791621" cy="5764445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9" name="Picture 8" descr="A cartoon of a child using a computer&#10;&#10;Description automatically generated with low confidence">
            <a:extLst>
              <a:ext uri="{FF2B5EF4-FFF2-40B4-BE49-F238E27FC236}">
                <a16:creationId xmlns:a16="http://schemas.microsoft.com/office/drawing/2014/main" id="{C50BBC3D-F2A5-11B5-92C7-453A74BA33A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781" y="4119831"/>
            <a:ext cx="2098381" cy="2857155"/>
          </a:xfrm>
          <a:prstGeom prst="rect">
            <a:avLst/>
          </a:prstGeom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A5DA82-1FEA-1CB2-989C-6F511B43CFD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4219" y="4119831"/>
            <a:ext cx="2140719" cy="28554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45513" y="1659280"/>
            <a:ext cx="1266147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 smtClean="0">
                <a:solidFill>
                  <a:srgbClr val="FF8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Bold" panose="020B0800000000000000" pitchFamily="34" charset="-122"/>
              </a:rPr>
              <a:t> TRÂN TRỌNG </a:t>
            </a:r>
            <a:r>
              <a:rPr lang="en-US" altLang="zh-CN" sz="5400" b="1" dirty="0" smtClean="0">
                <a:solidFill>
                  <a:srgbClr val="FF8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Bold" panose="020B0800000000000000" pitchFamily="34" charset="-122"/>
              </a:rPr>
              <a:t>CẢM ƠN CÁC </a:t>
            </a:r>
            <a:r>
              <a:rPr lang="en-US" altLang="zh-CN" sz="5400" b="1" dirty="0">
                <a:solidFill>
                  <a:srgbClr val="FF8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Bold" panose="020B0800000000000000" pitchFamily="34" charset="-122"/>
              </a:rPr>
              <a:t>THẦY CÔ GIÁO </a:t>
            </a:r>
            <a:endParaRPr lang="en-US" altLang="zh-CN" sz="5400" b="1" dirty="0" smtClean="0">
              <a:solidFill>
                <a:srgbClr val="FF8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Bold" panose="020B0800000000000000" pitchFamily="34" charset="-122"/>
            </a:endParaRPr>
          </a:p>
          <a:p>
            <a:pPr algn="ctr"/>
            <a:r>
              <a:rPr lang="en-US" altLang="zh-CN" sz="5400" b="1" dirty="0" smtClean="0">
                <a:solidFill>
                  <a:srgbClr val="FF8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Bold" panose="020B0800000000000000" pitchFamily="34" charset="-122"/>
              </a:rPr>
              <a:t>VÀ CÁC </a:t>
            </a:r>
            <a:r>
              <a:rPr lang="en-US" altLang="zh-CN" sz="5400" b="1" dirty="0">
                <a:solidFill>
                  <a:srgbClr val="FF8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Bold" panose="020B0800000000000000" pitchFamily="34" charset="-122"/>
              </a:rPr>
              <a:t>EM HỌC SINH</a:t>
            </a:r>
            <a:endParaRPr lang="zh-CN" altLang="en-US" sz="5400" b="1" dirty="0">
              <a:solidFill>
                <a:srgbClr val="FF8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3755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raoke - Em Yêu Trường Em - Lớp 3 - Bài 8 - Âm Nhạc Lớp 3 - CD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77"/>
            <a:ext cx="12192000" cy="685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5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82109"/>
            <a:ext cx="12211346" cy="3375891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3546763"/>
            <a:ext cx="4042572" cy="2892923"/>
          </a:xfrm>
          <a:prstGeom prst="rect">
            <a:avLst/>
          </a:prstGeom>
        </p:spPr>
      </p:pic>
      <p:pic>
        <p:nvPicPr>
          <p:cNvPr id="5" name="1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9518271" y="4678228"/>
            <a:ext cx="3206699" cy="2298889"/>
          </a:xfrm>
          <a:prstGeom prst="rect">
            <a:avLst/>
          </a:prstGeom>
        </p:spPr>
      </p:pic>
      <p:pic>
        <p:nvPicPr>
          <p:cNvPr id="6" name="6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9864436" y="-225683"/>
            <a:ext cx="2346910" cy="129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7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485" y="-635"/>
            <a:ext cx="12263120" cy="6808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69673"/>
            <a:ext cx="12211346" cy="3588327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3269673"/>
            <a:ext cx="4042572" cy="3170013"/>
          </a:xfrm>
          <a:prstGeom prst="rect">
            <a:avLst/>
          </a:prstGeom>
        </p:spPr>
      </p:pic>
      <p:pic>
        <p:nvPicPr>
          <p:cNvPr id="5" name="1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9518271" y="4678228"/>
            <a:ext cx="3206699" cy="2298889"/>
          </a:xfrm>
          <a:prstGeom prst="rect">
            <a:avLst/>
          </a:prstGeom>
        </p:spPr>
      </p:pic>
      <p:pic>
        <p:nvPicPr>
          <p:cNvPr id="6" name="6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9374909" y="-225684"/>
            <a:ext cx="2836437" cy="17589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8837" y="1890439"/>
            <a:ext cx="114033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GIỮ VỆ SINH TRƯỜNG HỌC (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67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403388" y="342696"/>
            <a:ext cx="8700103" cy="5835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03655" y="962253"/>
            <a:ext cx="10007746" cy="107632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6" y="2115128"/>
            <a:ext cx="5783869" cy="23090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755" y="2115127"/>
            <a:ext cx="5322570" cy="23090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4" y="4500768"/>
            <a:ext cx="5357090" cy="23565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527" y="4500881"/>
            <a:ext cx="5031798" cy="2357120"/>
          </a:xfrm>
          <a:prstGeom prst="rect">
            <a:avLst/>
          </a:prstGeom>
        </p:spPr>
      </p:pic>
      <p:pic>
        <p:nvPicPr>
          <p:cNvPr id="3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21921"/>
            <a:ext cx="1376213" cy="16606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01808" y="415636"/>
            <a:ext cx="6354810" cy="15284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733" b="1" kern="0" dirty="0">
                <a:solidFill>
                  <a:schemeClr val="tx1"/>
                </a:solidFill>
                <a:latin typeface="Times New Roman" pitchFamily="18" charset="0"/>
              </a:rPr>
              <a:t>LÀM VIỆC NHÓM 4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3733" b="1" kern="0" dirty="0">
                <a:solidFill>
                  <a:schemeClr val="tx1"/>
                </a:solidFill>
                <a:latin typeface="Times New Roman" pitchFamily="18" charset="0"/>
              </a:rPr>
              <a:t>(3 </a:t>
            </a:r>
            <a:r>
              <a:rPr lang="en-US" sz="3733" b="1" kern="0" dirty="0" err="1">
                <a:solidFill>
                  <a:schemeClr val="tx1"/>
                </a:solidFill>
                <a:latin typeface="Times New Roman" pitchFamily="18" charset="0"/>
              </a:rPr>
              <a:t>phút</a:t>
            </a:r>
            <a:r>
              <a:rPr lang="en-US" sz="3733" b="1" kern="0" dirty="0">
                <a:solidFill>
                  <a:schemeClr val="tx1"/>
                </a:solidFill>
                <a:latin typeface="Times New Roman" pitchFamily="18" charset="0"/>
              </a:rPr>
              <a:t>)</a:t>
            </a:r>
            <a:endParaRPr lang="en-US" sz="2400" kern="0" dirty="0">
              <a:solidFill>
                <a:schemeClr val="tx1"/>
              </a:solidFill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17" y="2604654"/>
            <a:ext cx="6917267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Đồng hồ đếm ngược 3 phút gây sốc 3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2727" y="4087090"/>
            <a:ext cx="3491346" cy="217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16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365" cy="5483225"/>
          </a:xfrm>
          <a:prstGeom prst="rect">
            <a:avLst/>
          </a:prstGeom>
        </p:spPr>
      </p:pic>
      <p:pic>
        <p:nvPicPr>
          <p:cNvPr id="21" name="Picture 2" descr="Tick cross wrong vector icon design. Download a Free Preview or High  Quality Adobe Illustrator Ai, EPS, … | Kids cartoon characters, Vector icon  design, Icon design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>
            <a:fillRect/>
          </a:stretch>
        </p:blipFill>
        <p:spPr bwMode="auto">
          <a:xfrm>
            <a:off x="5772150" y="5483225"/>
            <a:ext cx="1656715" cy="129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" y="-1"/>
            <a:ext cx="12192000" cy="5701665"/>
          </a:xfrm>
          <a:prstGeom prst="rect">
            <a:avLst/>
          </a:prstGeom>
        </p:spPr>
      </p:pic>
      <p:pic>
        <p:nvPicPr>
          <p:cNvPr id="22" name="Picture 2" descr="Tick cross wrong vector icon design. Download a Free Preview or High  Quality Adobe Illustrator Ai, EPS, … | Kids cartoon characters, Vector icon  design, Icon design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>
            <a:fillRect/>
          </a:stretch>
        </p:blipFill>
        <p:spPr bwMode="auto">
          <a:xfrm>
            <a:off x="5356225" y="5701665"/>
            <a:ext cx="1479550" cy="115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568</TotalTime>
  <Words>202</Words>
  <Application>Microsoft Office PowerPoint</Application>
  <PresentationFormat>Widescreen</PresentationFormat>
  <Paragraphs>27</Paragraphs>
  <Slides>19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Sitka Heading</vt:lpstr>
      <vt:lpstr>Times New Roman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SLIRA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471</cp:revision>
  <dcterms:created xsi:type="dcterms:W3CDTF">2021-06-08T07:37:00Z</dcterms:created>
  <dcterms:modified xsi:type="dcterms:W3CDTF">2024-11-07T01:34:43Z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4F599E90B5F44C178EDBB79DB7B12BF8</vt:lpwstr>
  </property>
  <property fmtid="{D5CDD505-2E9C-101B-9397-08002B2CF9AE}" pid="3" name="KSOProductBuildVer">
    <vt:lpwstr>1033-11.2.0.11341</vt:lpwstr>
  </property>
</Properties>
</file>