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91" r:id="rId4"/>
    <p:sldMasterId id="2147483721" r:id="rId5"/>
  </p:sldMasterIdLst>
  <p:notesMasterIdLst>
    <p:notesMasterId r:id="rId29"/>
  </p:notesMasterIdLst>
  <p:sldIdLst>
    <p:sldId id="312" r:id="rId6"/>
    <p:sldId id="259" r:id="rId7"/>
    <p:sldId id="257" r:id="rId8"/>
    <p:sldId id="2639" r:id="rId9"/>
    <p:sldId id="2640" r:id="rId10"/>
    <p:sldId id="2665" r:id="rId11"/>
    <p:sldId id="2652" r:id="rId12"/>
    <p:sldId id="341" r:id="rId13"/>
    <p:sldId id="2666" r:id="rId14"/>
    <p:sldId id="2676" r:id="rId15"/>
    <p:sldId id="2674" r:id="rId16"/>
    <p:sldId id="2653" r:id="rId17"/>
    <p:sldId id="2663" r:id="rId18"/>
    <p:sldId id="2670" r:id="rId19"/>
    <p:sldId id="2672" r:id="rId20"/>
    <p:sldId id="2669" r:id="rId21"/>
    <p:sldId id="2654" r:id="rId22"/>
    <p:sldId id="2655" r:id="rId23"/>
    <p:sldId id="2658" r:id="rId24"/>
    <p:sldId id="2657" r:id="rId25"/>
    <p:sldId id="2656" r:id="rId26"/>
    <p:sldId id="2668" r:id="rId27"/>
    <p:sldId id="33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2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4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76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46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76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32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" name="Google Shape;10;p2"/>
          <p:cNvSpPr/>
          <p:nvPr/>
        </p:nvSpPr>
        <p:spPr>
          <a:xfrm>
            <a:off x="2157100" y="778400"/>
            <a:ext cx="7877600" cy="53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935517" y="1381133"/>
            <a:ext cx="4321200" cy="3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066" b="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63397" y="5079335"/>
            <a:ext cx="5465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5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2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014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2024/10/14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2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9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4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5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8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358800" y="2949967"/>
            <a:ext cx="3956800" cy="1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2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8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5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7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6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9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4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7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9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1713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8520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143FA2-0262-4202-8B20-C77BEA94D57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6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6"/>
          <p:cNvSpPr/>
          <p:nvPr userDrawn="1"/>
        </p:nvSpPr>
        <p:spPr>
          <a:xfrm>
            <a:off x="0" y="0"/>
            <a:ext cx="1219200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grpSp>
        <p:nvGrpSpPr>
          <p:cNvPr id="12" name="组合 14"/>
          <p:cNvGrpSpPr/>
          <p:nvPr userDrawn="1"/>
        </p:nvGrpSpPr>
        <p:grpSpPr>
          <a:xfrm>
            <a:off x="-183742" y="3010282"/>
            <a:ext cx="12447640" cy="4343018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5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4" name="椭圆 7"/>
          <p:cNvSpPr/>
          <p:nvPr userDrawn="1"/>
        </p:nvSpPr>
        <p:spPr>
          <a:xfrm>
            <a:off x="-88492" y="4343400"/>
            <a:ext cx="12280492" cy="2698837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5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 b="17256"/>
          <a:stretch/>
        </p:blipFill>
        <p:spPr>
          <a:xfrm flipH="1">
            <a:off x="9139571" y="3654352"/>
            <a:ext cx="808266" cy="1037732"/>
          </a:xfrm>
          <a:prstGeom prst="rect">
            <a:avLst/>
          </a:prstGeom>
        </p:spPr>
      </p:pic>
      <p:grpSp>
        <p:nvGrpSpPr>
          <p:cNvPr id="27" name="组合 107"/>
          <p:cNvGrpSpPr/>
          <p:nvPr userDrawn="1"/>
        </p:nvGrpSpPr>
        <p:grpSpPr>
          <a:xfrm>
            <a:off x="2092238" y="3401163"/>
            <a:ext cx="683879" cy="1307849"/>
            <a:chOff x="181346" y="1761375"/>
            <a:chExt cx="1517253" cy="2901593"/>
          </a:xfrm>
        </p:grpSpPr>
        <p:pic>
          <p:nvPicPr>
            <p:cNvPr id="2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6CD004-0B73-4016-868B-83ADB0C4A6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2024/10/14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B4AA8-D23A-40E7-9C81-3B8E8DDDE0B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A30DE7-E1F4-4459-8F83-9CB8FCC4BCD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38125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7077965" y="917021"/>
            <a:ext cx="4993991" cy="54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9"/>
          <p:cNvSpPr/>
          <p:nvPr/>
        </p:nvSpPr>
        <p:spPr>
          <a:xfrm flipH="1">
            <a:off x="7074917" y="1148831"/>
            <a:ext cx="5015900" cy="12724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39"/>
          <p:cNvSpPr/>
          <p:nvPr/>
        </p:nvSpPr>
        <p:spPr>
          <a:xfrm rot="-5400000">
            <a:off x="-368083" y="43697"/>
            <a:ext cx="2521600" cy="12116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9"/>
          <p:cNvGrpSpPr/>
          <p:nvPr/>
        </p:nvGrpSpPr>
        <p:grpSpPr>
          <a:xfrm>
            <a:off x="7206793" y="1286141"/>
            <a:ext cx="4648155" cy="1431100"/>
            <a:chOff x="4626100" y="911850"/>
            <a:chExt cx="3637050" cy="1073325"/>
          </a:xfrm>
        </p:grpSpPr>
        <p:sp>
          <p:nvSpPr>
            <p:cNvPr id="370" name="Google Shape;370;p39"/>
            <p:cNvSpPr/>
            <p:nvPr/>
          </p:nvSpPr>
          <p:spPr>
            <a:xfrm>
              <a:off x="46261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8243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50225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52207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54190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56172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58154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60136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62119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64101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6083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68065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70048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2030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74012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75994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7977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9959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1941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46261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48243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0225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2207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4190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56172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8154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60136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62119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64101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66083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68065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70048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72030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4012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5994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7977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9959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81941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261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8243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0225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207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4190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6172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8154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60136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62119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64101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66083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68065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70048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72030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74012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5994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77977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79959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1941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6261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8243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0225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2207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4190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6172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8154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60136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62119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64101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66083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68065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70048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72030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74012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5994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77977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9959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81941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00480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203025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40125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7203025" y="19161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357" r="28118"/>
          <a:stretch/>
        </p:blipFill>
        <p:spPr>
          <a:xfrm>
            <a:off x="7247106" y="3626021"/>
            <a:ext cx="4503907" cy="1715156"/>
          </a:xfrm>
          <a:prstGeom prst="rect">
            <a:avLst/>
          </a:prstGeom>
        </p:spPr>
      </p:pic>
      <p:pic>
        <p:nvPicPr>
          <p:cNvPr id="94" name="Picture 2" descr="https://lh3.googleusercontent.com/p7XgLecEhiUqJHD9WPnQ8RZ9FHLKeClYaxLNQ4SKMSj8IA1gIfgvjMH38_P6xGF7DljA8Vp6FL12tWvR03G6GtaBmQHfHFsvHfV9OmciYThZBgsP_B5IlbzKfSK72W79KPb7x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84" y="4438791"/>
            <a:ext cx="2044719" cy="20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8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853444" y="2014635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844044" y="2014635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848682" y="2019397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E7EBAA9-D346-4FA8-93B0-A26CCCA7F543}"/>
              </a:ext>
            </a:extLst>
          </p:cNvPr>
          <p:cNvSpPr/>
          <p:nvPr/>
        </p:nvSpPr>
        <p:spPr>
          <a:xfrm>
            <a:off x="3548077" y="881663"/>
            <a:ext cx="6753224" cy="39422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</a:p>
          <a:p>
            <a:pPr algn="just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/>
          <p:nvPr/>
        </p:nvSpPr>
        <p:spPr>
          <a:xfrm>
            <a:off x="7753329" y="3343663"/>
            <a:ext cx="436245" cy="4502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30"/>
          <p:cNvSpPr txBox="1"/>
          <p:nvPr/>
        </p:nvSpPr>
        <p:spPr>
          <a:xfrm>
            <a:off x="7753330" y="3971241"/>
            <a:ext cx="436245" cy="4502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709989" y="3877935"/>
            <a:ext cx="5229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3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10" grpId="0" animBg="1"/>
      <p:bldP spid="10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31DCE7-0126-4C0F-A77D-6B2C5A177B4C}"/>
              </a:ext>
            </a:extLst>
          </p:cNvPr>
          <p:cNvSpPr txBox="1"/>
          <p:nvPr/>
        </p:nvSpPr>
        <p:spPr>
          <a:xfrm>
            <a:off x="5639937" y="29615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0791B5-875F-ABC5-F596-C9333B1DF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03" t="63355" r="6483" b="19463"/>
          <a:stretch/>
        </p:blipFill>
        <p:spPr>
          <a:xfrm>
            <a:off x="5026302" y="735450"/>
            <a:ext cx="5185635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6F11E0-5B4C-2006-1F92-DF55E9668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5" t="82394" r="5681" b="424"/>
          <a:stretch/>
        </p:blipFill>
        <p:spPr>
          <a:xfrm>
            <a:off x="5026302" y="3579558"/>
            <a:ext cx="5185634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3883E2-794C-B015-607C-3D41F4FD1CE1}"/>
              </a:ext>
            </a:extLst>
          </p:cNvPr>
          <p:cNvPicPr/>
          <p:nvPr/>
        </p:nvPicPr>
        <p:blipFill rotWithShape="1">
          <a:blip r:embed="rId3"/>
          <a:srcRect l="9289" t="63355" r="70443" b="20317"/>
          <a:stretch/>
        </p:blipFill>
        <p:spPr bwMode="auto">
          <a:xfrm>
            <a:off x="1725866" y="735450"/>
            <a:ext cx="2059750" cy="1943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883E2-794C-B015-607C-3D41F4FD1CE1}"/>
              </a:ext>
            </a:extLst>
          </p:cNvPr>
          <p:cNvPicPr/>
          <p:nvPr/>
        </p:nvPicPr>
        <p:blipFill rotWithShape="1">
          <a:blip r:embed="rId3"/>
          <a:srcRect l="9288" t="83765" r="70363" b="402"/>
          <a:stretch/>
        </p:blipFill>
        <p:spPr bwMode="auto">
          <a:xfrm>
            <a:off x="1754774" y="3579558"/>
            <a:ext cx="2001933" cy="1870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2670" y="659787"/>
            <a:ext cx="522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621" y="3579558"/>
            <a:ext cx="522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671401" y="1338262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1077607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9AC9B9-31BC-4A4B-A0E5-E47D301B43C9}"/>
              </a:ext>
            </a:extLst>
          </p:cNvPr>
          <p:cNvGrpSpPr/>
          <p:nvPr/>
        </p:nvGrpSpPr>
        <p:grpSpPr>
          <a:xfrm>
            <a:off x="680705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48" grpId="0" animBg="1"/>
      <p:bldP spid="80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829" t="6217" r="21534" b="3100"/>
          <a:stretch/>
        </p:blipFill>
        <p:spPr bwMode="auto">
          <a:xfrm>
            <a:off x="1152145" y="470280"/>
            <a:ext cx="9948671" cy="5957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36837" t="21252" r="52539" b="36981"/>
          <a:stretch/>
        </p:blipFill>
        <p:spPr bwMode="auto">
          <a:xfrm>
            <a:off x="5109525" y="1755088"/>
            <a:ext cx="1357376" cy="2551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47577" t="21251" r="42049" b="37500"/>
          <a:stretch/>
        </p:blipFill>
        <p:spPr bwMode="auto">
          <a:xfrm>
            <a:off x="6553407" y="1755088"/>
            <a:ext cx="1340104" cy="2551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5829" t="6218" r="66887" b="1799"/>
          <a:stretch/>
        </p:blipFill>
        <p:spPr bwMode="auto">
          <a:xfrm>
            <a:off x="1152145" y="470280"/>
            <a:ext cx="3690443" cy="5957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2"/>
          <a:srcRect l="61796" t="53395" r="22806" b="4649"/>
          <a:stretch/>
        </p:blipFill>
        <p:spPr bwMode="auto">
          <a:xfrm>
            <a:off x="8892073" y="3582955"/>
            <a:ext cx="2006082" cy="2773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61796" t="10109" r="25599" b="47900"/>
          <a:stretch/>
        </p:blipFill>
        <p:spPr bwMode="auto">
          <a:xfrm>
            <a:off x="8737601" y="774440"/>
            <a:ext cx="1787330" cy="2668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224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486 L 0.20247 -0.13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7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949 L 0.07695 0.277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1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8044" t="3369" r="75045" b="16029"/>
          <a:stretch/>
        </p:blipFill>
        <p:spPr bwMode="auto">
          <a:xfrm>
            <a:off x="569167" y="513185"/>
            <a:ext cx="2276670" cy="5551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29621" t="20231" r="49264" b="36705"/>
          <a:stretch/>
        </p:blipFill>
        <p:spPr bwMode="auto">
          <a:xfrm>
            <a:off x="4422711" y="2062065"/>
            <a:ext cx="2425958" cy="2127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36845" t="4921" r="19448" b="35207"/>
          <a:stretch/>
        </p:blipFill>
        <p:spPr bwMode="auto">
          <a:xfrm>
            <a:off x="7961137" y="95920"/>
            <a:ext cx="2595880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2"/>
          <a:srcRect l="57732" t="17888" r="31528" b="56171"/>
          <a:stretch/>
        </p:blipFill>
        <p:spPr bwMode="auto">
          <a:xfrm>
            <a:off x="8774867" y="1684738"/>
            <a:ext cx="1968760" cy="212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2"/>
          <a:srcRect l="56448" t="51840" r="29908" b="20434"/>
          <a:stretch/>
        </p:blipFill>
        <p:spPr bwMode="auto">
          <a:xfrm>
            <a:off x="8774867" y="4189444"/>
            <a:ext cx="1968760" cy="212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2"/>
          <a:srcRect l="29456" t="42275" r="59386" b="35780"/>
          <a:stretch/>
        </p:blipFill>
        <p:spPr bwMode="auto">
          <a:xfrm>
            <a:off x="4422712" y="3125754"/>
            <a:ext cx="1259632" cy="1091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29621" t="21270" r="59511" b="57437"/>
          <a:stretch/>
        </p:blipFill>
        <p:spPr bwMode="auto">
          <a:xfrm>
            <a:off x="4422711" y="2127380"/>
            <a:ext cx="1212979" cy="998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2"/>
          <a:srcRect l="40484" t="21530" r="49933" b="58214"/>
          <a:stretch/>
        </p:blipFill>
        <p:spPr bwMode="auto">
          <a:xfrm>
            <a:off x="5690118" y="2127380"/>
            <a:ext cx="1158552" cy="998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40484" t="40692" r="49156" b="39539"/>
          <a:stretch/>
        </p:blipFill>
        <p:spPr bwMode="auto">
          <a:xfrm>
            <a:off x="5682344" y="3032451"/>
            <a:ext cx="1194318" cy="1073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10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-0.17695 -0.06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694 0.1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72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17071 -0.05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29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16459 0.1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91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2A365FFB-2064-4C65-B7B2-6C49A55F3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6480" y="83904"/>
            <a:ext cx="2973459" cy="11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1CB29-3323-491A-9859-EF6719E04094}"/>
              </a:ext>
            </a:extLst>
          </p:cNvPr>
          <p:cNvGrpSpPr/>
          <p:nvPr/>
        </p:nvGrpSpPr>
        <p:grpSpPr>
          <a:xfrm>
            <a:off x="5400675" y="341989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4593B3-7C8E-432A-9D20-7AC97FA1CF97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EB330-D1D4-4C75-A61C-55C233DAB644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ECC019-3460-496C-A3CC-DDFBE0C17120}"/>
              </a:ext>
            </a:extLst>
          </p:cNvPr>
          <p:cNvSpPr txBox="1"/>
          <p:nvPr/>
        </p:nvSpPr>
        <p:spPr>
          <a:xfrm>
            <a:off x="683580" y="1495425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5EA2FD-DBAC-4823-AEAE-B9E37D2F55A4}"/>
              </a:ext>
            </a:extLst>
          </p:cNvPr>
          <p:cNvGrpSpPr/>
          <p:nvPr/>
        </p:nvGrpSpPr>
        <p:grpSpPr>
          <a:xfrm>
            <a:off x="1238251" y="1495425"/>
            <a:ext cx="2095500" cy="1276351"/>
            <a:chOff x="1238251" y="1495425"/>
            <a:chExt cx="2095500" cy="1276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DF48B7-92D1-4EEE-962C-2DE38DECB48D}"/>
                </a:ext>
              </a:extLst>
            </p:cNvPr>
            <p:cNvSpPr/>
            <p:nvPr/>
          </p:nvSpPr>
          <p:spPr>
            <a:xfrm>
              <a:off x="1238251" y="1495426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C9157A-A8F2-4FFD-95F6-A4360112E4B1}"/>
                </a:ext>
              </a:extLst>
            </p:cNvPr>
            <p:cNvCxnSpPr/>
            <p:nvPr/>
          </p:nvCxnSpPr>
          <p:spPr>
            <a:xfrm>
              <a:off x="1914525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796E0D-58F7-42CC-8D88-1CBE2BD4DFE6}"/>
                </a:ext>
              </a:extLst>
            </p:cNvPr>
            <p:cNvCxnSpPr/>
            <p:nvPr/>
          </p:nvCxnSpPr>
          <p:spPr>
            <a:xfrm>
              <a:off x="2628900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7DD778D-F304-4BE6-95B0-9D1D8C7A59A7}"/>
              </a:ext>
            </a:extLst>
          </p:cNvPr>
          <p:cNvSpPr/>
          <p:nvPr/>
        </p:nvSpPr>
        <p:spPr>
          <a:xfrm>
            <a:off x="2628900" y="1495426"/>
            <a:ext cx="704852" cy="127635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677F1A-3EE2-4483-975E-9964B01DFC74}"/>
              </a:ext>
            </a:extLst>
          </p:cNvPr>
          <p:cNvGrpSpPr/>
          <p:nvPr/>
        </p:nvGrpSpPr>
        <p:grpSpPr>
          <a:xfrm>
            <a:off x="0" y="3028952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A9DF1A5-ECCF-4892-B67B-2CC3D8964CF0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78329AE-03F7-4C04-9756-C835791AB8A4}"/>
              </a:ext>
            </a:extLst>
          </p:cNvPr>
          <p:cNvSpPr txBox="1"/>
          <p:nvPr/>
        </p:nvSpPr>
        <p:spPr>
          <a:xfrm>
            <a:off x="5992210" y="1483873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3D7EFB-6BD3-486F-A4F3-0112EB549905}"/>
              </a:ext>
            </a:extLst>
          </p:cNvPr>
          <p:cNvGrpSpPr/>
          <p:nvPr/>
        </p:nvGrpSpPr>
        <p:grpSpPr>
          <a:xfrm>
            <a:off x="6134100" y="297555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5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AD2694-1AFA-4C24-9245-E1E5313284DE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958808-9861-4CAF-B64C-F669C676C864}"/>
              </a:ext>
            </a:extLst>
          </p:cNvPr>
          <p:cNvGrpSpPr/>
          <p:nvPr/>
        </p:nvGrpSpPr>
        <p:grpSpPr>
          <a:xfrm>
            <a:off x="7274740" y="1442024"/>
            <a:ext cx="2076450" cy="1276351"/>
            <a:chOff x="6734175" y="1442024"/>
            <a:chExt cx="2657475" cy="12763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712051-F378-40CF-8DB1-59CAD5FE2C6F}"/>
                </a:ext>
              </a:extLst>
            </p:cNvPr>
            <p:cNvGrpSpPr/>
            <p:nvPr/>
          </p:nvGrpSpPr>
          <p:grpSpPr>
            <a:xfrm>
              <a:off x="7372352" y="1442024"/>
              <a:ext cx="2019298" cy="1276351"/>
              <a:chOff x="1238252" y="1495425"/>
              <a:chExt cx="2026364" cy="127635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AB1D86-FCC1-4B5B-B349-09B005F91B40}"/>
                  </a:ext>
                </a:extLst>
              </p:cNvPr>
              <p:cNvSpPr/>
              <p:nvPr/>
            </p:nvSpPr>
            <p:spPr>
              <a:xfrm>
                <a:off x="1238252" y="1495426"/>
                <a:ext cx="2026364" cy="127635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91842E-B1F8-4613-AEE4-165F4A5FC86F}"/>
                  </a:ext>
                </a:extLst>
              </p:cNvPr>
              <p:cNvCxnSpPr/>
              <p:nvPr/>
            </p:nvCxnSpPr>
            <p:spPr>
              <a:xfrm>
                <a:off x="19145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2E10658-4995-4CAF-A8ED-23673CA7854E}"/>
                  </a:ext>
                </a:extLst>
              </p:cNvPr>
              <p:cNvCxnSpPr/>
              <p:nvPr/>
            </p:nvCxnSpPr>
            <p:spPr>
              <a:xfrm>
                <a:off x="26002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156DBF-B1E0-438C-845C-EFCC2E16E7AB}"/>
                </a:ext>
              </a:extLst>
            </p:cNvPr>
            <p:cNvSpPr/>
            <p:nvPr/>
          </p:nvSpPr>
          <p:spPr>
            <a:xfrm>
              <a:off x="6734175" y="1442024"/>
              <a:ext cx="638174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DAD936F-714F-4425-A1B6-637F94DAEBA3}"/>
              </a:ext>
            </a:extLst>
          </p:cNvPr>
          <p:cNvSpPr/>
          <p:nvPr/>
        </p:nvSpPr>
        <p:spPr>
          <a:xfrm>
            <a:off x="8800520" y="1430471"/>
            <a:ext cx="524658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7AA225-CE30-4445-AD6F-19805D9E994D}"/>
              </a:ext>
            </a:extLst>
          </p:cNvPr>
          <p:cNvGrpSpPr/>
          <p:nvPr/>
        </p:nvGrpSpPr>
        <p:grpSpPr>
          <a:xfrm>
            <a:off x="1150305" y="4086221"/>
            <a:ext cx="2095500" cy="1276353"/>
            <a:chOff x="552450" y="4086141"/>
            <a:chExt cx="2095500" cy="127635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ED9DACA-3434-4942-8010-B0A6DBCC2B1A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AC9FE7-6662-4B82-92F0-C99A42608784}"/>
                </a:ext>
              </a:extLst>
            </p:cNvPr>
            <p:cNvCxnSpPr/>
            <p:nvPr/>
          </p:nvCxnSpPr>
          <p:spPr>
            <a:xfrm>
              <a:off x="9429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70D17C6-DB64-47AA-871A-060EEC41805A}"/>
                </a:ext>
              </a:extLst>
            </p:cNvPr>
            <p:cNvCxnSpPr/>
            <p:nvPr/>
          </p:nvCxnSpPr>
          <p:spPr>
            <a:xfrm>
              <a:off x="13620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CF957B-1EF0-4F55-885F-AF769B9102BA}"/>
                </a:ext>
              </a:extLst>
            </p:cNvPr>
            <p:cNvCxnSpPr/>
            <p:nvPr/>
          </p:nvCxnSpPr>
          <p:spPr>
            <a:xfrm>
              <a:off x="17906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751FD66-878C-4964-9C2A-FFA08680BDE5}"/>
                </a:ext>
              </a:extLst>
            </p:cNvPr>
            <p:cNvCxnSpPr/>
            <p:nvPr/>
          </p:nvCxnSpPr>
          <p:spPr>
            <a:xfrm>
              <a:off x="22002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0F121-60DA-43F6-BD2C-BE2866F410CA}"/>
              </a:ext>
            </a:extLst>
          </p:cNvPr>
          <p:cNvSpPr/>
          <p:nvPr/>
        </p:nvSpPr>
        <p:spPr>
          <a:xfrm>
            <a:off x="1166624" y="4097773"/>
            <a:ext cx="383732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6BC7808-0BF9-4010-AEDE-6900F85ABF52}"/>
              </a:ext>
            </a:extLst>
          </p:cNvPr>
          <p:cNvGrpSpPr/>
          <p:nvPr/>
        </p:nvGrpSpPr>
        <p:grpSpPr>
          <a:xfrm>
            <a:off x="0" y="5572127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562C947-D77B-4993-BE55-3F80BB26753A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E746F4-6216-4981-8E4D-C71B54D2CE6B}"/>
              </a:ext>
            </a:extLst>
          </p:cNvPr>
          <p:cNvGrpSpPr/>
          <p:nvPr/>
        </p:nvGrpSpPr>
        <p:grpSpPr>
          <a:xfrm>
            <a:off x="7514538" y="4139622"/>
            <a:ext cx="2095500" cy="1276353"/>
            <a:chOff x="552450" y="4086141"/>
            <a:chExt cx="2095500" cy="127635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025450-B975-4BEF-B5DC-339FB908C795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A0D214B-FE44-48C5-AA42-A9094C2DD918}"/>
                </a:ext>
              </a:extLst>
            </p:cNvPr>
            <p:cNvCxnSpPr/>
            <p:nvPr/>
          </p:nvCxnSpPr>
          <p:spPr>
            <a:xfrm>
              <a:off x="8762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2FFB517-2122-4E68-A112-DB284E085DCC}"/>
                </a:ext>
              </a:extLst>
            </p:cNvPr>
            <p:cNvCxnSpPr/>
            <p:nvPr/>
          </p:nvCxnSpPr>
          <p:spPr>
            <a:xfrm>
              <a:off x="12191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C81632-5690-4C4E-B4F8-90B9E8511569}"/>
                </a:ext>
              </a:extLst>
            </p:cNvPr>
            <p:cNvCxnSpPr/>
            <p:nvPr/>
          </p:nvCxnSpPr>
          <p:spPr>
            <a:xfrm>
              <a:off x="1554037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8EEEEE-BCFE-4DA2-911A-F84F5B4EFBEF}"/>
                </a:ext>
              </a:extLst>
            </p:cNvPr>
            <p:cNvCxnSpPr/>
            <p:nvPr/>
          </p:nvCxnSpPr>
          <p:spPr>
            <a:xfrm>
              <a:off x="189966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FD6AB35-1FCF-4C00-8E79-FD748E83C904}"/>
                </a:ext>
              </a:extLst>
            </p:cNvPr>
            <p:cNvCxnSpPr/>
            <p:nvPr/>
          </p:nvCxnSpPr>
          <p:spPr>
            <a:xfrm>
              <a:off x="2288011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BF85C66-ACB1-47F8-8ACC-0F4D8C687658}"/>
              </a:ext>
            </a:extLst>
          </p:cNvPr>
          <p:cNvSpPr/>
          <p:nvPr/>
        </p:nvSpPr>
        <p:spPr>
          <a:xfrm>
            <a:off x="7497709" y="4139622"/>
            <a:ext cx="359939" cy="127635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5DA9E10-C213-40D6-8209-D57339E7688D}"/>
              </a:ext>
            </a:extLst>
          </p:cNvPr>
          <p:cNvGrpSpPr/>
          <p:nvPr/>
        </p:nvGrpSpPr>
        <p:grpSpPr>
          <a:xfrm>
            <a:off x="6155370" y="5572126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7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421E556-D175-42E3-9CD9-E9812A38F354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EE2E47A-5605-4619-9438-2C6BE8F646DC}"/>
              </a:ext>
            </a:extLst>
          </p:cNvPr>
          <p:cNvSpPr/>
          <p:nvPr/>
        </p:nvSpPr>
        <p:spPr>
          <a:xfrm>
            <a:off x="4638675" y="3133724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1E49D0D-F83C-492D-8406-A3117294B89C}"/>
              </a:ext>
            </a:extLst>
          </p:cNvPr>
          <p:cNvSpPr/>
          <p:nvPr/>
        </p:nvSpPr>
        <p:spPr>
          <a:xfrm>
            <a:off x="10794045" y="3067870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CD6CAB2-38F4-489D-A682-BD77AEFF7EAC}"/>
              </a:ext>
            </a:extLst>
          </p:cNvPr>
          <p:cNvSpPr/>
          <p:nvPr/>
        </p:nvSpPr>
        <p:spPr>
          <a:xfrm>
            <a:off x="4638675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7D87EF2-AF20-48B6-8EA8-8EBF02BECD80}"/>
              </a:ext>
            </a:extLst>
          </p:cNvPr>
          <p:cNvSpPr/>
          <p:nvPr/>
        </p:nvSpPr>
        <p:spPr>
          <a:xfrm>
            <a:off x="10789283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5" grpId="0"/>
      <p:bldP spid="49" grpId="0" animBg="1"/>
      <p:bldP spid="65" grpId="0" animBg="1"/>
      <p:bldP spid="78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4000" kern="0" dirty="0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4000" kern="0" dirty="0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phần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4">
            <a:extLst>
              <a:ext uri="{FF2B5EF4-FFF2-40B4-BE49-F238E27FC236}">
                <a16:creationId xmlns:a16="http://schemas.microsoft.com/office/drawing/2014/main" id="{BB08C62F-AE10-46E6-ACBC-75BC512133DD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3" name="图片 99">
            <a:extLst>
              <a:ext uri="{FF2B5EF4-FFF2-40B4-BE49-F238E27FC236}">
                <a16:creationId xmlns:a16="http://schemas.microsoft.com/office/drawing/2014/main" id="{4AC17A5D-D30D-44A2-8B4F-41A898F00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07D8A0-201B-47D9-8BF6-0FCE8375138E}"/>
              </a:ext>
            </a:extLst>
          </p:cNvPr>
          <p:cNvSpPr txBox="1"/>
          <p:nvPr/>
        </p:nvSpPr>
        <p:spPr>
          <a:xfrm>
            <a:off x="1676400" y="3429000"/>
            <a:ext cx="8954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hai đội chơi, mỗi đội gồm 4 học sinh, mỗi HS lần lượt nối bóng nói với miếng bánh thích hợp. Đội nào đúng và nhanh hơn là đội thắng cuộc. 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823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Kiến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chăm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</a:t>
            </a:r>
            <a:r>
              <a:rPr kumimoji="0" lang="vi-V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ỉ</a:t>
            </a:r>
            <a:endParaRPr kumimoji="0" 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F0502020204030204"/>
              <a:ea typeface="微软雅黑"/>
              <a:cs typeface="+mn-cs"/>
              <a:sym typeface="Arial"/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5" name="play">
            <a:hlinkClick r:id="" action="ppaction://macro?name=RESET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hợp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phần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53C3F2-6F1B-4ACF-8141-F3278F7AA232}"/>
              </a:ext>
            </a:extLst>
          </p:cNvPr>
          <p:cNvCxnSpPr/>
          <p:nvPr/>
        </p:nvCxnSpPr>
        <p:spPr>
          <a:xfrm>
            <a:off x="7867650" y="2609850"/>
            <a:ext cx="1200150" cy="1800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7EB39A-C62E-4106-86D1-0BADBEE77EA6}"/>
              </a:ext>
            </a:extLst>
          </p:cNvPr>
          <p:cNvCxnSpPr>
            <a:cxnSpLocks/>
          </p:cNvCxnSpPr>
          <p:nvPr/>
        </p:nvCxnSpPr>
        <p:spPr>
          <a:xfrm flipH="1" flipV="1">
            <a:off x="3609975" y="2266950"/>
            <a:ext cx="790575" cy="742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42F25-8215-44E6-9E8D-E98C4825E4CC}"/>
              </a:ext>
            </a:extLst>
          </p:cNvPr>
          <p:cNvCxnSpPr>
            <a:cxnSpLocks/>
          </p:cNvCxnSpPr>
          <p:nvPr/>
        </p:nvCxnSpPr>
        <p:spPr>
          <a:xfrm flipH="1" flipV="1">
            <a:off x="3067050" y="4581525"/>
            <a:ext cx="1333501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B79773-F5B0-4B83-B4E6-86BC7F7BEE3D}"/>
              </a:ext>
            </a:extLst>
          </p:cNvPr>
          <p:cNvCxnSpPr>
            <a:cxnSpLocks/>
          </p:cNvCxnSpPr>
          <p:nvPr/>
        </p:nvCxnSpPr>
        <p:spPr>
          <a:xfrm flipV="1">
            <a:off x="7800977" y="2400300"/>
            <a:ext cx="1416587" cy="20097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21427" y="-464309"/>
            <a:ext cx="3862247" cy="7317961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47" y="188466"/>
            <a:ext cx="7027569" cy="6481068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742" y="1054574"/>
            <a:ext cx="3114001" cy="237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78225" y="4348"/>
            <a:ext cx="1506058" cy="21268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3831" y="-1662"/>
            <a:ext cx="1506058" cy="2126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810597" y="2811619"/>
            <a:ext cx="451381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defTabSz="913158">
              <a:defRPr/>
            </a:pPr>
            <a:r>
              <a:rPr lang="en-US" sz="6000" b="1" dirty="0" smtClean="0">
                <a:solidFill>
                  <a:srgbClr val="FF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 smtClean="0">
                <a:solidFill>
                  <a:srgbClr val="FF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 smtClean="0">
                <a:solidFill>
                  <a:srgbClr val="FF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600" b="1" dirty="0" smtClean="0">
              <a:solidFill>
                <a:srgbClr val="FF3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158">
              <a:defRPr/>
            </a:pPr>
            <a:r>
              <a:rPr lang="en-US" sz="6600" b="1" dirty="0" smtClean="0">
                <a:solidFill>
                  <a:srgbClr val="FF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Chia </a:t>
            </a:r>
            <a:r>
              <a:rPr lang="en-US" sz="6600" b="1" dirty="0" err="1" smtClean="0">
                <a:solidFill>
                  <a:srgbClr val="FF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6600" b="1" dirty="0">
              <a:solidFill>
                <a:srgbClr val="FF3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57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09" y="190500"/>
            <a:ext cx="513502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74720" y="1720289"/>
            <a:ext cx="8651616" cy="350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Trân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trọng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cảm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ơn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các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thầy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cô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giáo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và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các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em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học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sinh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!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..?.. x 2 = 10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4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7432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6 x …?... = 36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6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8893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9 x 6 = …?...</a:t>
                </a: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54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127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CD9E38B5-5AD1-4D0A-83D2-327A3D45C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02" b="53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B3ABB3E2-86AB-4381-B42F-25F742267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6B047EC-74A5-4CE9-BC1F-1486A364B6F7}"/>
              </a:ext>
            </a:extLst>
          </p:cNvPr>
          <p:cNvSpPr/>
          <p:nvPr/>
        </p:nvSpPr>
        <p:spPr>
          <a:xfrm>
            <a:off x="152400" y="1076325"/>
            <a:ext cx="3152775" cy="1809750"/>
          </a:xfrm>
          <a:prstGeom prst="wedgeRoundRectCallout">
            <a:avLst>
              <a:gd name="adj1" fmla="val 49560"/>
              <a:gd name="adj2" fmla="val 614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</a:rPr>
              <a:t>Mình</a:t>
            </a:r>
            <a:r>
              <a:rPr lang="en-US" sz="2600" b="1" dirty="0">
                <a:solidFill>
                  <a:srgbClr val="FF0000"/>
                </a:solidFill>
              </a:rPr>
              <a:t> chia </a:t>
            </a:r>
            <a:r>
              <a:rPr lang="en-US" sz="2600" b="1" dirty="0" err="1">
                <a:solidFill>
                  <a:srgbClr val="FF0000"/>
                </a:solidFill>
              </a:rPr>
              <a:t>cái</a:t>
            </a:r>
            <a:r>
              <a:rPr lang="en-US" sz="2600" b="1" dirty="0">
                <a:solidFill>
                  <a:srgbClr val="FF0000"/>
                </a:solidFill>
              </a:rPr>
              <a:t> bánh </a:t>
            </a:r>
            <a:r>
              <a:rPr lang="en-US" sz="2600" b="1" dirty="0" err="1">
                <a:solidFill>
                  <a:srgbClr val="FF0000"/>
                </a:solidFill>
              </a:rPr>
              <a:t>thành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hai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bằng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nhau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mỗi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lấy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nhé</a:t>
            </a:r>
            <a:r>
              <a:rPr lang="en-US" sz="2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7BDF4FC-BEFE-48EB-8DEF-95E7CCE247D6}"/>
              </a:ext>
            </a:extLst>
          </p:cNvPr>
          <p:cNvSpPr/>
          <p:nvPr/>
        </p:nvSpPr>
        <p:spPr>
          <a:xfrm>
            <a:off x="8001001" y="-76200"/>
            <a:ext cx="4038600" cy="1809750"/>
          </a:xfrm>
          <a:prstGeom prst="wedgeRoundRectCallout">
            <a:avLst>
              <a:gd name="adj1" fmla="val -26567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 hoạt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CD9E38B5-5AD1-4D0A-83D2-327A3D45C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2" b="53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B3ABB3E2-86AB-4381-B42F-25F742267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6B047EC-74A5-4CE9-BC1F-1486A364B6F7}"/>
              </a:ext>
            </a:extLst>
          </p:cNvPr>
          <p:cNvSpPr/>
          <p:nvPr/>
        </p:nvSpPr>
        <p:spPr>
          <a:xfrm>
            <a:off x="152400" y="1076325"/>
            <a:ext cx="3152775" cy="1809750"/>
          </a:xfrm>
          <a:prstGeom prst="wedgeRoundRectCallout">
            <a:avLst>
              <a:gd name="adj1" fmla="val 49560"/>
              <a:gd name="adj2" fmla="val 614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</a:rPr>
              <a:t>Mình</a:t>
            </a:r>
            <a:r>
              <a:rPr lang="en-US" sz="2600" b="1" dirty="0">
                <a:solidFill>
                  <a:srgbClr val="FF0000"/>
                </a:solidFill>
              </a:rPr>
              <a:t> chia </a:t>
            </a:r>
            <a:r>
              <a:rPr lang="en-US" sz="2600" b="1" dirty="0" err="1">
                <a:solidFill>
                  <a:srgbClr val="FF0000"/>
                </a:solidFill>
              </a:rPr>
              <a:t>cái</a:t>
            </a:r>
            <a:r>
              <a:rPr lang="en-US" sz="2600" b="1" dirty="0">
                <a:solidFill>
                  <a:srgbClr val="FF0000"/>
                </a:solidFill>
              </a:rPr>
              <a:t> bánh </a:t>
            </a:r>
            <a:r>
              <a:rPr lang="en-US" sz="2600" b="1" dirty="0" err="1">
                <a:solidFill>
                  <a:srgbClr val="FF0000"/>
                </a:solidFill>
              </a:rPr>
              <a:t>thành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hai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bằng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nhau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mỗi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lấy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nhé</a:t>
            </a:r>
            <a:r>
              <a:rPr lang="en-US" sz="2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7BDF4FC-BEFE-48EB-8DEF-95E7CCE247D6}"/>
              </a:ext>
            </a:extLst>
          </p:cNvPr>
          <p:cNvSpPr/>
          <p:nvPr/>
        </p:nvSpPr>
        <p:spPr>
          <a:xfrm>
            <a:off x="8001001" y="-76200"/>
            <a:ext cx="4038600" cy="1809750"/>
          </a:xfrm>
          <a:prstGeom prst="wedgeRoundRectCallout">
            <a:avLst>
              <a:gd name="adj1" fmla="val -26567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2"/>
            <a:ext cx="12192000" cy="685796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627199" y="179514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FF0A656-1D47-4924-AD52-FC1704C4E467}"/>
              </a:ext>
            </a:extLst>
          </p:cNvPr>
          <p:cNvSpPr txBox="1">
            <a:spLocks/>
          </p:cNvSpPr>
          <p:nvPr/>
        </p:nvSpPr>
        <p:spPr>
          <a:xfrm>
            <a:off x="691393" y="2768332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Tiết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 1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8DB335-126B-4199-ADBB-FDFA93B51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31" y="1566530"/>
            <a:ext cx="1099204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0 L -4.16667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853445" y="2014634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844045" y="2014634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848682" y="2019397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4443816" y="1768072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>
                    <a:solidFill>
                      <a:schemeClr val="tx1"/>
                    </a:solidFill>
                  </a:rPr>
                  <a:t> </a:t>
                </a:r>
                <a:r>
                  <a:rPr lang="en-US" sz="3200" smtClean="0">
                    <a:solidFill>
                      <a:schemeClr val="tx1"/>
                    </a:solidFill>
                  </a:rPr>
                  <a:t>nhau.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816" y="1768072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67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412</Words>
  <Application>Microsoft Office PowerPoint</Application>
  <PresentationFormat>Widescreen</PresentationFormat>
  <Paragraphs>70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Arial-Rounded</vt:lpstr>
      <vt:lpstr>Bebas Neue</vt:lpstr>
      <vt:lpstr>Coiny</vt:lpstr>
      <vt:lpstr>等线</vt:lpstr>
      <vt:lpstr>等线 Light</vt:lpstr>
      <vt:lpstr>ITC Avant Garde Std Bk</vt:lpstr>
      <vt:lpstr>微软雅黑</vt:lpstr>
      <vt:lpstr>Patrick Hand</vt:lpstr>
      <vt:lpstr>Quicksand Light</vt:lpstr>
      <vt:lpstr>宋体</vt:lpstr>
      <vt:lpstr>Sue Ellen Francisco</vt:lpstr>
      <vt:lpstr>UVN Banh Mi</vt:lpstr>
      <vt:lpstr>幼圆</vt:lpstr>
      <vt:lpstr>庞门正道标题体</vt:lpstr>
      <vt:lpstr>方正卡通简体</vt:lpstr>
      <vt:lpstr>Arial</vt:lpstr>
      <vt:lpstr>Calibri</vt:lpstr>
      <vt:lpstr>Cambria Math</vt:lpstr>
      <vt:lpstr>Times New Roman</vt:lpstr>
      <vt:lpstr>November Daily Slides by Slidesgo</vt:lpstr>
      <vt:lpstr>Office 主题​​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53</cp:revision>
  <dcterms:created xsi:type="dcterms:W3CDTF">2022-07-01T08:54:55Z</dcterms:created>
  <dcterms:modified xsi:type="dcterms:W3CDTF">2024-10-13T22:28:10Z</dcterms:modified>
</cp:coreProperties>
</file>