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32"/>
  </p:notesMasterIdLst>
  <p:sldIdLst>
    <p:sldId id="258" r:id="rId4"/>
    <p:sldId id="871" r:id="rId5"/>
    <p:sldId id="259" r:id="rId6"/>
    <p:sldId id="893" r:id="rId7"/>
    <p:sldId id="261" r:id="rId8"/>
    <p:sldId id="894" r:id="rId9"/>
    <p:sldId id="895" r:id="rId10"/>
    <p:sldId id="260" r:id="rId11"/>
    <p:sldId id="892" r:id="rId12"/>
    <p:sldId id="257" r:id="rId13"/>
    <p:sldId id="269" r:id="rId14"/>
    <p:sldId id="887" r:id="rId15"/>
    <p:sldId id="270" r:id="rId16"/>
    <p:sldId id="888" r:id="rId17"/>
    <p:sldId id="271" r:id="rId18"/>
    <p:sldId id="275" r:id="rId19"/>
    <p:sldId id="273" r:id="rId20"/>
    <p:sldId id="874" r:id="rId21"/>
    <p:sldId id="875" r:id="rId22"/>
    <p:sldId id="891" r:id="rId23"/>
    <p:sldId id="876" r:id="rId24"/>
    <p:sldId id="869" r:id="rId25"/>
    <p:sldId id="877" r:id="rId26"/>
    <p:sldId id="879" r:id="rId27"/>
    <p:sldId id="652" r:id="rId28"/>
    <p:sldId id="880" r:id="rId29"/>
    <p:sldId id="872" r:id="rId30"/>
    <p:sldId id="8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1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502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6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5.m4a"/><Relationship Id="rId7" Type="http://schemas.openxmlformats.org/officeDocument/2006/relationships/image" Target="../media/image4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29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9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emf"/><Relationship Id="rId10" Type="http://schemas.openxmlformats.org/officeDocument/2006/relationships/image" Target="../media/image31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emf"/><Relationship Id="rId10" Type="http://schemas.openxmlformats.org/officeDocument/2006/relationships/image" Target="../media/image31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emf"/><Relationship Id="rId10" Type="http://schemas.openxmlformats.org/officeDocument/2006/relationships/image" Target="../media/image31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</a:t>
            </a:r>
            <a:r>
              <a:rPr lang="vi-VN" sz="4000" dirty="0" smtClean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tập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</a:t>
            </a:r>
            <a:r>
              <a:rPr lang="vi-VN" sz="4000" dirty="0" smtClean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         Câu </a:t>
            </a: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255222"/>
            <a:ext cx="1915782" cy="88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225592"/>
            <a:ext cx="2582532" cy="9013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122218"/>
            <a:ext cx="3409436" cy="8780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625610" y="2085469"/>
            <a:ext cx="2597830" cy="9192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039572"/>
            <a:ext cx="1742081" cy="8682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345947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5" y="3144202"/>
            <a:ext cx="5165367" cy="340003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53440" y="633439"/>
            <a:ext cx="5503817" cy="2360022"/>
          </a:xfrm>
          <a:prstGeom prst="cloudCallout">
            <a:avLst>
              <a:gd name="adj1" fmla="val -28197"/>
              <a:gd name="adj2" fmla="val 986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5826033" y="3440294"/>
            <a:ext cx="5730240" cy="1384663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5895702" y="5003483"/>
            <a:ext cx="5730240" cy="1384663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186" y="-295914"/>
            <a:ext cx="1206536" cy="957091"/>
          </a:xfrm>
          <a:prstGeom prst="rect">
            <a:avLst/>
          </a:prstGeom>
        </p:spPr>
      </p:pic>
      <p:pic>
        <p:nvPicPr>
          <p:cNvPr id="3" name="图片 3" descr="图片包含 室内, 物体&#10;&#10;描述已自动生成">
            <a:extLst>
              <a:ext uri="{FF2B5EF4-FFF2-40B4-BE49-F238E27FC236}">
                <a16:creationId xmlns:a16="http://schemas.microsoft.com/office/drawing/2014/main" id="{6DC25749-965D-4776-94DB-A164128D0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3" y="-771504"/>
            <a:ext cx="10097970" cy="7144573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6682858-313A-4E15-A3CD-50FFF4CB6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05286"/>
            <a:ext cx="4601708" cy="4601708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DB949FC3-D051-49FC-A278-6754C716AD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743302"/>
            <a:ext cx="4123385" cy="6034015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DE06ADFE-2191-422F-A3B1-F69B00EF2C47}"/>
              </a:ext>
            </a:extLst>
          </p:cNvPr>
          <p:cNvSpPr/>
          <p:nvPr/>
        </p:nvSpPr>
        <p:spPr>
          <a:xfrm>
            <a:off x="2664924" y="1009631"/>
            <a:ext cx="6008811" cy="31644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SÁCH CỦA 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BFF51-1ECD-414B-9C4B-F49C744963D0}"/>
              </a:ext>
            </a:extLst>
          </p:cNvPr>
          <p:cNvSpPr txBox="1"/>
          <p:nvPr/>
        </p:nvSpPr>
        <p:spPr>
          <a:xfrm>
            <a:off x="3827161" y="854278"/>
            <a:ext cx="6365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7" y="4174127"/>
            <a:ext cx="4818196" cy="235429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668" y="1746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đề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viện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8" y="575862"/>
            <a:ext cx="3402411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2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8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36415"/>
              </p:ext>
            </p:extLst>
          </p:nvPr>
        </p:nvGraphicFramePr>
        <p:xfrm>
          <a:off x="676274" y="1762124"/>
          <a:ext cx="11020425" cy="286321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519366" y="347180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68438" y="2345294"/>
            <a:ext cx="2910516" cy="13430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144684"/>
            <a:ext cx="3409436" cy="14367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9" y="488576"/>
            <a:ext cx="11259671" cy="6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06071" y="2698377"/>
            <a:ext cx="9439835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56501E9-9FDB-43AC-A584-2F09815162C2}"/>
              </a:ext>
            </a:extLst>
          </p:cNvPr>
          <p:cNvSpPr/>
          <p:nvPr/>
        </p:nvSpPr>
        <p:spPr>
          <a:xfrm>
            <a:off x="7757977" y="2323580"/>
            <a:ext cx="4035311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C5043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137727" y="2582758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64238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6112" y="4709390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5122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62772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830272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7473"/>
            <a:ext cx="12202003" cy="8714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ì sao lại thế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26674" cy="21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870</Words>
  <Application>Microsoft Office PowerPoint</Application>
  <PresentationFormat>Widescreen</PresentationFormat>
  <Paragraphs>147</Paragraphs>
  <Slides>28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#9Slide03 AmpleSoft Bold</vt:lpstr>
      <vt:lpstr>Abril Fatface</vt:lpstr>
      <vt:lpstr>Aldrich</vt:lpstr>
      <vt:lpstr>Arial-Rounded</vt:lpstr>
      <vt:lpstr>Coiny</vt:lpstr>
      <vt:lpstr>等线</vt:lpstr>
      <vt:lpstr>等线 Light</vt:lpstr>
      <vt:lpstr>iCiel Cadena</vt:lpstr>
      <vt:lpstr>Indie Flower</vt:lpstr>
      <vt:lpstr>Just Another Hand</vt:lpstr>
      <vt:lpstr>LNTH-No Virus</vt:lpstr>
      <vt:lpstr>Maven Pro</vt:lpstr>
      <vt:lpstr>微软雅黑</vt:lpstr>
      <vt:lpstr>微软雅黑</vt:lpstr>
      <vt:lpstr>Arial</vt:lpstr>
      <vt:lpstr>Calibri</vt:lpstr>
      <vt:lpstr>Calibri Light</vt:lpstr>
      <vt:lpstr>Tahoma</vt:lpstr>
      <vt:lpstr>Times New Roman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33</cp:revision>
  <dcterms:created xsi:type="dcterms:W3CDTF">2022-06-28T11:55:46Z</dcterms:created>
  <dcterms:modified xsi:type="dcterms:W3CDTF">2024-11-08T00:54:28Z</dcterms:modified>
</cp:coreProperties>
</file>