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4"/>
  </p:notesMasterIdLst>
  <p:sldIdLst>
    <p:sldId id="2753" r:id="rId3"/>
    <p:sldId id="2735" r:id="rId4"/>
    <p:sldId id="2770" r:id="rId5"/>
    <p:sldId id="2784" r:id="rId6"/>
    <p:sldId id="2780" r:id="rId7"/>
    <p:sldId id="2786" r:id="rId8"/>
    <p:sldId id="2787" r:id="rId9"/>
    <p:sldId id="2788" r:id="rId10"/>
    <p:sldId id="2789" r:id="rId11"/>
    <p:sldId id="2758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3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5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9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2023/9/20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5712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7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99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309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67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260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314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98117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2904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9027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4145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43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971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7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521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336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0.jpe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36A5102-90B3-3B64-F1BC-39EFCC2B2FAD}"/>
              </a:ext>
            </a:extLst>
          </p:cNvPr>
          <p:cNvSpPr txBox="1"/>
          <p:nvPr/>
        </p:nvSpPr>
        <p:spPr>
          <a:xfrm>
            <a:off x="5027582" y="786660"/>
            <a:ext cx="580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2FF9E-1974-1CC9-74C8-AFBABC4AC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9496" y="1446124"/>
            <a:ext cx="3486308" cy="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F571C-23F5-19F1-FB89-51207B53D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38555-E0A9-68AB-F396-D27CD56A5705}"/>
              </a:ext>
            </a:extLst>
          </p:cNvPr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77F254B4-5DEA-4F85-9422-C553DFCCF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0427AF6-8199-4600-BAF3-41989AA17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0ABC09-04FE-46E8-AE2D-5A6C1C7BD67C}"/>
              </a:ext>
            </a:extLst>
          </p:cNvPr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769139"/>
      </p:ext>
    </p:extLst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F8C960-829B-4084-BE8C-2FE8BA4D48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076" y="922598"/>
            <a:ext cx="946181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65A01687-B6AF-43CC-B085-C165FE159D9F}"/>
              </a:ext>
            </a:extLst>
          </p:cNvPr>
          <p:cNvSpPr/>
          <p:nvPr/>
        </p:nvSpPr>
        <p:spPr>
          <a:xfrm>
            <a:off x="693935" y="2224534"/>
            <a:ext cx="2999727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7445912D-971A-4784-A084-4011D8A92E05}"/>
              </a:ext>
            </a:extLst>
          </p:cNvPr>
          <p:cNvSpPr/>
          <p:nvPr/>
        </p:nvSpPr>
        <p:spPr>
          <a:xfrm>
            <a:off x="4798259" y="2253966"/>
            <a:ext cx="2937855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nhiều cây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gì?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5E21FF18-1709-43A6-89A9-867682D505C0}"/>
              </a:ext>
            </a:extLst>
          </p:cNvPr>
          <p:cNvSpPr/>
          <p:nvPr/>
        </p:nvSpPr>
        <p:spPr>
          <a:xfrm>
            <a:off x="8725332" y="2199245"/>
            <a:ext cx="2937855" cy="21152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thích trồng cây 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0" y="4424563"/>
            <a:ext cx="2600325" cy="244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C187A-FA4D-4E95-8C7B-83139B36E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741" y="179654"/>
            <a:ext cx="9632515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CC7A-BB9C-4D16-95D1-4B3DCA100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7"/>
          <a:stretch/>
        </p:blipFill>
        <p:spPr>
          <a:xfrm>
            <a:off x="513393" y="1988959"/>
            <a:ext cx="3464453" cy="24870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0183AB-70D4-4973-8B45-828974AAC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-4887" r="34370" b="-4596"/>
          <a:stretch/>
        </p:blipFill>
        <p:spPr>
          <a:xfrm>
            <a:off x="4538171" y="2070716"/>
            <a:ext cx="3301369" cy="259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92FA79-8158-4463-A05A-A0361FDB3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7" t="-5934" r="-770" b="-3549"/>
          <a:stretch/>
        </p:blipFill>
        <p:spPr>
          <a:xfrm>
            <a:off x="8518186" y="2017578"/>
            <a:ext cx="3301369" cy="25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0129-3099-AF20-A6C5-E98D94DE3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6324"/>
      </p:ext>
    </p:extLst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7A66-BB08-25C8-D9E7-406BC8F1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01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</a:p>
        </p:txBody>
      </p:sp>
      <p:pic>
        <p:nvPicPr>
          <p:cNvPr id="1026" name="Picture 2" descr="Tiết lộ bí quyết chăm sóc cây cảnh trong nhà chi tiết nhất">
            <a:extLst>
              <a:ext uri="{FF2B5EF4-FFF2-40B4-BE49-F238E27FC236}">
                <a16:creationId xmlns:a16="http://schemas.microsoft.com/office/drawing/2014/main" id="{7DB53F8E-AC25-63AE-476C-FED55364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32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2490B-4688-109A-A1A5-1FEAF86F6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4805F1-1AE4-E66E-06D0-22761E7923B9}"/>
              </a:ext>
            </a:extLst>
          </p:cNvPr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E24446D-E7DF-8E33-A9BF-2691E3C868B9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33DB57-4579-AAB2-8C05-FA24CFFCCF6D}"/>
                </a:ext>
              </a:extLst>
            </p:cNvPr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D2D2D9A8-01E2-E7E0-944D-80C331934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1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10A65-EE4D-A16B-E14D-C9F762CF9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863"/>
      </p:ext>
    </p:extLst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156</Words>
  <Application>Microsoft Office PowerPoint</Application>
  <PresentationFormat>Widescreen</PresentationFormat>
  <Paragraphs>23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方正行楷简体</vt:lpstr>
      <vt:lpstr>汉真广标</vt:lpstr>
      <vt:lpstr>Arial</vt:lpstr>
      <vt:lpstr>Bodoni MT</vt:lpstr>
      <vt:lpstr>Calibri</vt:lpstr>
      <vt:lpstr>Calibri Light</vt:lpstr>
      <vt:lpstr>Cambria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2023-09-20T05:54:01Z</dcterms:created>
  <dcterms:modified xsi:type="dcterms:W3CDTF">2023-09-20T07:59:54Z</dcterms:modified>
</cp:coreProperties>
</file>