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448" r:id="rId2"/>
    <p:sldId id="442" r:id="rId3"/>
    <p:sldId id="449" r:id="rId4"/>
    <p:sldId id="443" r:id="rId5"/>
    <p:sldId id="450" r:id="rId6"/>
    <p:sldId id="452" r:id="rId7"/>
    <p:sldId id="451" r:id="rId8"/>
    <p:sldId id="444" r:id="rId9"/>
    <p:sldId id="340" r:id="rId10"/>
  </p:sldIdLst>
  <p:sldSz cx="16276638" cy="9144000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8602"/>
    <a:srgbClr val="FF3399"/>
    <a:srgbClr val="3333FF"/>
    <a:srgbClr val="FF0066"/>
    <a:srgbClr val="FF7C80"/>
    <a:srgbClr val="0000CC"/>
    <a:srgbClr val="EDF6F7"/>
    <a:srgbClr val="FF6600"/>
    <a:srgbClr val="6600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59" d="100"/>
          <a:sy n="59" d="100"/>
        </p:scale>
        <p:origin x="212" y="7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9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13">
            <a:extLst>
              <a:ext uri="{FF2B5EF4-FFF2-40B4-BE49-F238E27FC236}">
                <a16:creationId xmlns:a16="http://schemas.microsoft.com/office/drawing/2014/main" id="{15D6636D-4832-4E8E-A958-35ED653D98B5}"/>
              </a:ext>
            </a:extLst>
          </p:cNvPr>
          <p:cNvGrpSpPr>
            <a:grpSpLocks/>
          </p:cNvGrpSpPr>
          <p:nvPr/>
        </p:nvGrpSpPr>
        <p:grpSpPr bwMode="auto">
          <a:xfrm>
            <a:off x="1852613" y="1447800"/>
            <a:ext cx="10433497" cy="2042932"/>
            <a:chOff x="4539228" y="210532"/>
            <a:chExt cx="10257582" cy="2042531"/>
          </a:xfrm>
        </p:grpSpPr>
        <p:grpSp>
          <p:nvGrpSpPr>
            <p:cNvPr id="17412" name="Group 14">
              <a:extLst>
                <a:ext uri="{FF2B5EF4-FFF2-40B4-BE49-F238E27FC236}">
                  <a16:creationId xmlns:a16="http://schemas.microsoft.com/office/drawing/2014/main" id="{F85A0431-9CF7-42E1-8FC7-29376995EF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9228" y="210532"/>
              <a:ext cx="10257582" cy="2042531"/>
              <a:chOff x="4539228" y="210532"/>
              <a:chExt cx="10257582" cy="2042531"/>
            </a:xfrm>
          </p:grpSpPr>
          <p:sp>
            <p:nvSpPr>
              <p:cNvPr id="17414" name="TextBox 16">
                <a:extLst>
                  <a:ext uri="{FF2B5EF4-FFF2-40B4-BE49-F238E27FC236}">
                    <a16:creationId xmlns:a16="http://schemas.microsoft.com/office/drawing/2014/main" id="{4A99435E-BF94-4BE0-B34C-D2722748883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39228" y="210532"/>
                <a:ext cx="10257582" cy="923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5400" b="1" dirty="0" err="1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Thứ</a:t>
                </a:r>
                <a:r>
                  <a:rPr lang="en-US" altLang="en-US" sz="5400" b="1" dirty="0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 Hai </a:t>
                </a:r>
                <a:r>
                  <a:rPr lang="en-US" altLang="en-US" sz="5400" b="1" dirty="0" err="1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ngày</a:t>
                </a:r>
                <a:r>
                  <a:rPr lang="en-US" altLang="en-US" sz="5400" b="1" dirty="0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 9 </a:t>
                </a:r>
                <a:r>
                  <a:rPr lang="en-US" altLang="en-US" sz="5400" b="1" dirty="0" err="1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tháng</a:t>
                </a:r>
                <a:r>
                  <a:rPr lang="en-US" altLang="en-US" sz="5400" b="1" dirty="0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 11 </a:t>
                </a:r>
                <a:r>
                  <a:rPr lang="en-US" altLang="en-US" sz="5400" b="1" dirty="0" err="1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năm</a:t>
                </a:r>
                <a:r>
                  <a:rPr lang="en-US" altLang="en-US" sz="5400" b="1" dirty="0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5400" b="1" dirty="0" smtClean="0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2024</a:t>
                </a:r>
                <a:endParaRPr lang="en-US" altLang="en-US" sz="5400" b="1" dirty="0">
                  <a:latin typeface="HP001 4 hàng" panose="020B060305030202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7415" name="TextBox 17">
                <a:extLst>
                  <a:ext uri="{FF2B5EF4-FFF2-40B4-BE49-F238E27FC236}">
                    <a16:creationId xmlns:a16="http://schemas.microsoft.com/office/drawing/2014/main" id="{B1DA0396-BE79-46EA-8A83-47042ACE07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359855" y="1329914"/>
                <a:ext cx="3327074" cy="923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sz="5400" b="1" dirty="0" err="1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Tiếng</a:t>
                </a:r>
                <a:r>
                  <a:rPr lang="en-US" altLang="en-US" sz="5400" b="1" dirty="0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5400" b="1" dirty="0" err="1">
                    <a:latin typeface="HP001 4 hàng" panose="020B0603050302020204" pitchFamily="34" charset="0"/>
                    <a:cs typeface="Times New Roman" panose="02020603050405020304" pitchFamily="18" charset="0"/>
                  </a:rPr>
                  <a:t>Việt</a:t>
                </a:r>
                <a:endParaRPr lang="en-US" altLang="en-US" sz="5400" b="1" dirty="0">
                  <a:latin typeface="HP001 4 hàng" panose="020B0603050302020204" pitchFamily="34" charset="0"/>
                  <a:cs typeface="Times New Roman" panose="02020603050405020304" pitchFamily="18" charset="0"/>
                </a:endParaRPr>
              </a:p>
            </p:txBody>
          </p:sp>
        </p:grp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FD8A4962-F3AA-4803-BF26-C6573CDEC765}"/>
                </a:ext>
              </a:extLst>
            </p:cNvPr>
            <p:cNvCxnSpPr>
              <a:cxnSpLocks/>
            </p:cNvCxnSpPr>
            <p:nvPr/>
          </p:nvCxnSpPr>
          <p:spPr>
            <a:xfrm>
              <a:off x="8620547" y="2038973"/>
              <a:ext cx="284755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5" name="Text Box 14">
            <a:extLst>
              <a:ext uri="{FF2B5EF4-FFF2-40B4-BE49-F238E27FC236}">
                <a16:creationId xmlns:a16="http://schemas.microsoft.com/office/drawing/2014/main" id="{43B1C1B4-6EA4-4052-B48B-D3C46688AE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96081" y="3810000"/>
            <a:ext cx="13373100" cy="976312"/>
          </a:xfrm>
          <a:prstGeom prst="rect">
            <a:avLst/>
          </a:prstGeom>
          <a:noFill/>
          <a:ln>
            <a:noFill/>
          </a:ln>
          <a:effectLst/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 18: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Món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quà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đặc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biệt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 (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tiết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P001 4 hàng" panose="020B0603050302020204" pitchFamily="34" charset="0"/>
              </a:rPr>
              <a:t> 3)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57518" y="1353027"/>
            <a:ext cx="13966284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4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4400" dirty="0">
                <a:latin typeface="Times New Roman"/>
                <a:ea typeface="Times New Roman"/>
              </a:rPr>
              <a:t>Tìm từ chỉ đặc điểm có trong đoạn thơ dưới đây:</a:t>
            </a:r>
            <a:endParaRPr lang="en-US" sz="4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42120" y="2612824"/>
            <a:ext cx="75472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Có một giờ Văn như thế</a:t>
            </a:r>
          </a:p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Lớp em im phắc lặng nghe</a:t>
            </a:r>
          </a:p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Mẹ vắng nhà ngày bão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”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Cô giảng miệt mài say mê.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959057" y="2591006"/>
            <a:ext cx="818026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Ai cũng nghĩ đến mẹ mình </a:t>
            </a:r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Dịu dàng, đảm đang, tần tảo</a:t>
            </a:r>
          </a:p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Ai cũng thương thương bố mình</a:t>
            </a:r>
          </a:p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Vụng về chăm con ngày bão.</a:t>
            </a:r>
          </a:p>
          <a:p>
            <a:pPr algn="just"/>
            <a:r>
              <a:rPr lang="vi-VN" sz="4400" b="1" dirty="0">
                <a:latin typeface="Times New Roman" pitchFamily="18" charset="0"/>
                <a:cs typeface="Times New Roman" pitchFamily="18" charset="0"/>
              </a:rPr>
              <a:t>                        (Nguyễn Thị Mai)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99E1AB-26F5-43C0-99BB-975A2AB1A2E4}"/>
              </a:ext>
            </a:extLst>
          </p:cNvPr>
          <p:cNvSpPr/>
          <p:nvPr/>
        </p:nvSpPr>
        <p:spPr>
          <a:xfrm>
            <a:off x="7512052" y="3199285"/>
            <a:ext cx="3238500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FF0000"/>
                </a:solidFill>
                <a:latin typeface="Times New Roman"/>
                <a:ea typeface="Times New Roman"/>
              </a:rPr>
              <a:t>Dịu dàng </a:t>
            </a:r>
            <a:endParaRPr lang="en-US" sz="44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7DF8921-7837-4DEC-90B5-AE09CCC78046}"/>
              </a:ext>
            </a:extLst>
          </p:cNvPr>
          <p:cNvSpPr/>
          <p:nvPr/>
        </p:nvSpPr>
        <p:spPr>
          <a:xfrm>
            <a:off x="9974898" y="3177467"/>
            <a:ext cx="3238500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FF0000"/>
                </a:solidFill>
                <a:latin typeface="Times New Roman"/>
                <a:ea typeface="Times New Roman"/>
              </a:rPr>
              <a:t>đảm đang</a:t>
            </a:r>
            <a:endParaRPr lang="en-US" sz="44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48B553C-AD81-43F5-947F-DE3B2D9B2C24}"/>
              </a:ext>
            </a:extLst>
          </p:cNvPr>
          <p:cNvSpPr/>
          <p:nvPr/>
        </p:nvSpPr>
        <p:spPr>
          <a:xfrm>
            <a:off x="12637483" y="3185275"/>
            <a:ext cx="2324100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FF0000"/>
                </a:solidFill>
                <a:latin typeface="Times New Roman"/>
                <a:ea typeface="Times New Roman"/>
              </a:rPr>
              <a:t>tần tảo</a:t>
            </a:r>
            <a:endParaRPr lang="en-US" sz="44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4180D2B-FAE0-48A2-B004-4DAFAD0462E3}"/>
              </a:ext>
            </a:extLst>
          </p:cNvPr>
          <p:cNvSpPr/>
          <p:nvPr/>
        </p:nvSpPr>
        <p:spPr>
          <a:xfrm>
            <a:off x="7493764" y="4528589"/>
            <a:ext cx="3714748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rgbClr val="FF0000"/>
                </a:solidFill>
                <a:latin typeface="Times New Roman"/>
                <a:ea typeface="Times New Roman"/>
              </a:rPr>
              <a:t>Vụng về</a:t>
            </a:r>
            <a:endParaRPr lang="en-US" sz="4400" b="1" dirty="0">
              <a:solidFill>
                <a:srgbClr val="FF0000"/>
              </a:solidFill>
              <a:effectLst/>
              <a:latin typeface="Times New Roman"/>
              <a:ea typeface="Times New Roman"/>
            </a:endParaRP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BBF5F03-A8D9-4A5B-9124-9303E31F7A3E}"/>
              </a:ext>
            </a:extLst>
          </p:cNvPr>
          <p:cNvCxnSpPr>
            <a:cxnSpLocks/>
          </p:cNvCxnSpPr>
          <p:nvPr/>
        </p:nvCxnSpPr>
        <p:spPr>
          <a:xfrm>
            <a:off x="3182463" y="2057400"/>
            <a:ext cx="3660456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8F744764-06C6-4AF3-B50B-4D41E0CE1E12}"/>
              </a:ext>
            </a:extLst>
          </p:cNvPr>
          <p:cNvSpPr/>
          <p:nvPr/>
        </p:nvSpPr>
        <p:spPr>
          <a:xfrm>
            <a:off x="137319" y="365818"/>
            <a:ext cx="4447759" cy="834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20000"/>
              </a:lnSpc>
              <a:spcAft>
                <a:spcPts val="0"/>
              </a:spcAft>
            </a:pPr>
            <a:r>
              <a:rPr lang="nl-NL" sz="4400" b="1" dirty="0">
                <a:solidFill>
                  <a:schemeClr val="accent5">
                    <a:lumMod val="75000"/>
                  </a:schemeClr>
                </a:solidFill>
                <a:latin typeface="Times New Roman"/>
                <a:ea typeface="Times New Roman"/>
              </a:rPr>
              <a:t>1. Luyện tập</a:t>
            </a:r>
            <a:endParaRPr lang="en-US" sz="4400" b="1" dirty="0">
              <a:solidFill>
                <a:schemeClr val="accent5">
                  <a:lumMod val="75000"/>
                </a:schemeClr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0210102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365918" y="3979455"/>
            <a:ext cx="1485036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7200" dirty="0">
                <a:latin typeface="Times New Roman" pitchFamily="18" charset="0"/>
                <a:cs typeface="Times New Roman" pitchFamily="18" charset="0"/>
              </a:rPr>
              <a:t>Vụng về: 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vi-VN" sz="7200" dirty="0">
                <a:latin typeface="Times New Roman" pitchFamily="18" charset="0"/>
                <a:cs typeface="Times New Roman" pitchFamily="18" charset="0"/>
              </a:rPr>
              <a:t>hông thạo, không quen làm.</a:t>
            </a:r>
            <a:endParaRPr lang="en-US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320A8B-32C9-4428-ADDF-237FFFBB49AB}"/>
              </a:ext>
            </a:extLst>
          </p:cNvPr>
          <p:cNvSpPr/>
          <p:nvPr/>
        </p:nvSpPr>
        <p:spPr>
          <a:xfrm>
            <a:off x="713136" y="5715000"/>
            <a:ext cx="148503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hiền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lành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362FAAE-2A8B-49D1-8F6D-795674AA1FB4}"/>
              </a:ext>
            </a:extLst>
          </p:cNvPr>
          <p:cNvSpPr/>
          <p:nvPr/>
        </p:nvSpPr>
        <p:spPr>
          <a:xfrm>
            <a:off x="518320" y="256520"/>
            <a:ext cx="1469796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7200" dirty="0">
                <a:latin typeface="Times New Roman" pitchFamily="18" charset="0"/>
                <a:cs typeface="Times New Roman" pitchFamily="18" charset="0"/>
              </a:rPr>
              <a:t>ảm đang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7200" dirty="0">
                <a:latin typeface="Times New Roman" pitchFamily="18" charset="0"/>
                <a:cs typeface="Times New Roman" pitchFamily="18" charset="0"/>
              </a:rPr>
              <a:t> tảo tần: thường nói về người phụ nữ làm lụng vất vả chăm lo cho gia đình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7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4632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94519" y="635168"/>
            <a:ext cx="15240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6000" dirty="0">
                <a:latin typeface="Times New Roman"/>
                <a:ea typeface="Times New Roman"/>
              </a:rPr>
              <a:t>Ghép mỗi câu sau với kiểu câu thích hợp.</a:t>
            </a:r>
            <a:endParaRPr lang="vi-VN" sz="6000" dirty="0">
              <a:latin typeface="Times New Roman"/>
              <a:ea typeface="Times New Roman"/>
            </a:endParaRPr>
          </a:p>
        </p:txBody>
      </p:sp>
      <p:sp>
        <p:nvSpPr>
          <p:cNvPr id="22" name="Title 21"/>
          <p:cNvSpPr>
            <a:spLocks noGrp="1"/>
          </p:cNvSpPr>
          <p:nvPr>
            <p:ph type="ctrTitle"/>
          </p:nvPr>
        </p:nvSpPr>
        <p:spPr>
          <a:xfrm>
            <a:off x="670719" y="1615441"/>
            <a:ext cx="15087600" cy="4309408"/>
          </a:xfrm>
        </p:spPr>
        <p:txBody>
          <a:bodyPr/>
          <a:lstStyle/>
          <a:p>
            <a:pPr algn="l"/>
            <a:r>
              <a:rPr lang="vi-VN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Chị xóa dòng </a:t>
            </a:r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Nấu ăn không ngon</a:t>
            </a:r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vi-VN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đi chị!</a:t>
            </a:r>
            <a:br>
              <a:rPr lang="vi-VN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A, bố rất đẹp trai nữa ạ!</a:t>
            </a:r>
            <a:br>
              <a:rPr lang="vi-VN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Chị cắm cúi viết thêm vào tấm thiệp</a:t>
            </a:r>
            <a:r>
              <a:rPr lang="en-US" sz="6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3" name="Subtitle 32"/>
          <p:cNvSpPr>
            <a:spLocks noGrp="1"/>
          </p:cNvSpPr>
          <p:nvPr>
            <p:ph type="subTitle" idx="1"/>
          </p:nvPr>
        </p:nvSpPr>
        <p:spPr>
          <a:xfrm>
            <a:off x="1051719" y="5798391"/>
            <a:ext cx="14782800" cy="1106731"/>
          </a:xfrm>
        </p:spPr>
        <p:txBody>
          <a:bodyPr/>
          <a:lstStyle/>
          <a:p>
            <a:pPr algn="l"/>
            <a:r>
              <a:rPr lang="vi-VN" sz="6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 kể            </a:t>
            </a:r>
            <a:r>
              <a:rPr lang="en-US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âu cảm             Câu khiến</a:t>
            </a:r>
            <a:endParaRPr lang="en-US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223DE04-60C5-4765-9849-023FBB62B642}"/>
              </a:ext>
            </a:extLst>
          </p:cNvPr>
          <p:cNvCxnSpPr>
            <a:cxnSpLocks/>
          </p:cNvCxnSpPr>
          <p:nvPr/>
        </p:nvCxnSpPr>
        <p:spPr>
          <a:xfrm>
            <a:off x="2728119" y="1606297"/>
            <a:ext cx="1524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EDF9B70-BF34-4F95-9D30-300997E28813}"/>
              </a:ext>
            </a:extLst>
          </p:cNvPr>
          <p:cNvCxnSpPr>
            <a:cxnSpLocks/>
          </p:cNvCxnSpPr>
          <p:nvPr/>
        </p:nvCxnSpPr>
        <p:spPr>
          <a:xfrm>
            <a:off x="8595519" y="1606297"/>
            <a:ext cx="65532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06344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619" y="3124200"/>
            <a:ext cx="157734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6600" b="1" dirty="0">
                <a:latin typeface="Times New Roman" pitchFamily="18" charset="0"/>
                <a:cs typeface="Times New Roman" pitchFamily="18" charset="0"/>
              </a:rPr>
              <a:t>-Chị xóa dòng </a:t>
            </a:r>
            <a:r>
              <a:rPr lang="en-US" sz="6600" b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sz="6600" b="1" dirty="0">
                <a:latin typeface="Times New Roman" pitchFamily="18" charset="0"/>
                <a:cs typeface="Times New Roman" pitchFamily="18" charset="0"/>
              </a:rPr>
              <a:t>Nấu ăn không ngon</a:t>
            </a:r>
            <a:r>
              <a:rPr lang="en-US" sz="6600" b="1" dirty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vi-VN" sz="6600" b="1" dirty="0">
                <a:latin typeface="Times New Roman" pitchFamily="18" charset="0"/>
                <a:cs typeface="Times New Roman" pitchFamily="18" charset="0"/>
              </a:rPr>
              <a:t> đi chị!</a:t>
            </a:r>
            <a:br>
              <a:rPr lang="vi-VN" sz="6600" b="1" dirty="0">
                <a:latin typeface="Times New Roman" pitchFamily="18" charset="0"/>
                <a:cs typeface="Times New Roman" pitchFamily="18" charset="0"/>
              </a:rPr>
            </a:br>
            <a:endParaRPr lang="en-US" sz="66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20747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94519" y="533400"/>
            <a:ext cx="139662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6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6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6600" dirty="0">
                <a:latin typeface="Times New Roman"/>
                <a:ea typeface="Times New Roman"/>
              </a:rPr>
              <a:t>Nêu dấu hiệu nhận biết câu khiến</a:t>
            </a:r>
            <a:r>
              <a:rPr lang="vi-VN" sz="6600" dirty="0">
                <a:latin typeface="Times New Roman"/>
                <a:ea typeface="Times New Roman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65919" y="2209800"/>
            <a:ext cx="1554479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âu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 để nêu yêu cầu, đề nghị, m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vi-VN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muốn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vi-VN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Trong câu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en-US" sz="6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6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6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đừng</a:t>
            </a:r>
            <a:r>
              <a:rPr lang="en-US" sz="6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chớ</a:t>
            </a:r>
            <a:r>
              <a:rPr lang="en-US" sz="6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6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đi,</a:t>
            </a:r>
            <a:r>
              <a:rPr lang="en-US" sz="6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r>
              <a:rPr lang="en-US" sz="6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6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600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,…</a:t>
            </a:r>
            <a:r>
              <a:rPr lang="vi-VN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cuối câu có dấu chấm tham (!)</a:t>
            </a:r>
            <a:r>
              <a:rPr lang="en-US" sz="6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14AE82D-9BAE-4547-ABD9-9662FF08C772}"/>
              </a:ext>
            </a:extLst>
          </p:cNvPr>
          <p:cNvCxnSpPr>
            <a:cxnSpLocks/>
          </p:cNvCxnSpPr>
          <p:nvPr/>
        </p:nvCxnSpPr>
        <p:spPr>
          <a:xfrm>
            <a:off x="4556919" y="1478280"/>
            <a:ext cx="93726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3035100"/>
      </p:ext>
    </p:extLst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>
            <a:cxnSpLocks/>
          </p:cNvCxnSpPr>
          <p:nvPr/>
        </p:nvCxnSpPr>
        <p:spPr>
          <a:xfrm>
            <a:off x="6157119" y="1248094"/>
            <a:ext cx="85344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70868" y="354196"/>
            <a:ext cx="15468601" cy="1787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4800" dirty="0">
                <a:latin typeface="Times New Roman"/>
                <a:ea typeface="Times New Roman"/>
              </a:rPr>
              <a:t>Sử dụng các từ </a:t>
            </a:r>
            <a:r>
              <a:rPr lang="nl-NL" sz="4800" b="1" i="1" dirty="0">
                <a:latin typeface="Times New Roman"/>
                <a:ea typeface="Times New Roman"/>
              </a:rPr>
              <a:t>hãy, đừng, chớ, đi, thôi, nào, nhé </a:t>
            </a:r>
            <a:r>
              <a:rPr lang="nl-NL" sz="4800" b="1" dirty="0">
                <a:latin typeface="Times New Roman"/>
                <a:ea typeface="Times New Roman"/>
              </a:rPr>
              <a:t> </a:t>
            </a:r>
            <a:r>
              <a:rPr lang="nl-NL" sz="4800" dirty="0">
                <a:latin typeface="Times New Roman"/>
                <a:ea typeface="Times New Roman"/>
              </a:rPr>
              <a:t>để đặt câu khiến trong mỗi tình huống dưới đây:</a:t>
            </a:r>
            <a:endParaRPr lang="en-US" sz="4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6848" y="2179152"/>
            <a:ext cx="140263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bưu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thiếp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83F1ADF-48CD-4A9E-B71F-18BDC5897342}"/>
              </a:ext>
            </a:extLst>
          </p:cNvPr>
          <p:cNvCxnSpPr>
            <a:cxnSpLocks/>
          </p:cNvCxnSpPr>
          <p:nvPr/>
        </p:nvCxnSpPr>
        <p:spPr>
          <a:xfrm flipV="1">
            <a:off x="506848" y="2018748"/>
            <a:ext cx="3124200" cy="3048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E0E6AE54-ACDF-4AE4-8D42-FB5433A479CE}"/>
              </a:ext>
            </a:extLst>
          </p:cNvPr>
          <p:cNvSpPr/>
          <p:nvPr/>
        </p:nvSpPr>
        <p:spPr>
          <a:xfrm>
            <a:off x="506849" y="3276600"/>
            <a:ext cx="147942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rạp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3A9A938-D971-40F5-96DC-F778492E8FE2}"/>
              </a:ext>
            </a:extLst>
          </p:cNvPr>
          <p:cNvSpPr/>
          <p:nvPr/>
        </p:nvSpPr>
        <p:spPr>
          <a:xfrm>
            <a:off x="506848" y="4374048"/>
            <a:ext cx="140263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quê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40E882B-CEBC-4E78-9F09-4D61128C1714}"/>
              </a:ext>
            </a:extLst>
          </p:cNvPr>
          <p:cNvSpPr/>
          <p:nvPr/>
        </p:nvSpPr>
        <p:spPr>
          <a:xfrm>
            <a:off x="522247" y="5471496"/>
            <a:ext cx="140263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cuốn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306FB20-8EDA-4378-8C51-C57D3E88F601}"/>
              </a:ext>
            </a:extLst>
          </p:cNvPr>
          <p:cNvSpPr/>
          <p:nvPr/>
        </p:nvSpPr>
        <p:spPr>
          <a:xfrm>
            <a:off x="1704714" y="6549349"/>
            <a:ext cx="1161520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solidFill>
                  <a:srgbClr val="FE8602"/>
                </a:solidFill>
                <a:latin typeface="Times New Roman" pitchFamily="18" charset="0"/>
                <a:cs typeface="Times New Roman" pitchFamily="18" charset="0"/>
              </a:rPr>
              <a:t>M: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Chị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bưu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thiếp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318299402"/>
      </p:ext>
    </p:extLst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3120" y="1394440"/>
            <a:ext cx="131035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Phim đang chiếu, các em hãy trật tự nào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5" name="Rectangle 4"/>
          <p:cNvSpPr/>
          <p:nvPr/>
        </p:nvSpPr>
        <p:spPr>
          <a:xfrm>
            <a:off x="823120" y="3884010"/>
            <a:ext cx="119964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Mẹ ơi, mẹ cho con về thăm quê đi!</a:t>
            </a:r>
            <a:endParaRPr lang="en-US" sz="4800" b="1" dirty="0"/>
          </a:p>
        </p:txBody>
      </p:sp>
      <p:sp>
        <p:nvSpPr>
          <p:cNvPr id="6" name="Rectangle 5"/>
          <p:cNvSpPr/>
          <p:nvPr/>
        </p:nvSpPr>
        <p:spPr>
          <a:xfrm>
            <a:off x="823120" y="6711308"/>
            <a:ext cx="1531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mua cho con cuốn Truyện cổ tích Việt Nam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07D00D-3E0F-4828-8A59-A2458FBF7835}"/>
              </a:ext>
            </a:extLst>
          </p:cNvPr>
          <p:cNvSpPr/>
          <p:nvPr/>
        </p:nvSpPr>
        <p:spPr>
          <a:xfrm>
            <a:off x="549837" y="422275"/>
            <a:ext cx="147942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trật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rạp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006219B-A35F-4039-AF06-0CFE22E2E0DB}"/>
              </a:ext>
            </a:extLst>
          </p:cNvPr>
          <p:cNvSpPr/>
          <p:nvPr/>
        </p:nvSpPr>
        <p:spPr>
          <a:xfrm>
            <a:off x="563336" y="3101911"/>
            <a:ext cx="140263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quê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673EDCE-072B-4A9A-8A3B-387BFC4CF7E6}"/>
              </a:ext>
            </a:extLst>
          </p:cNvPr>
          <p:cNvSpPr/>
          <p:nvPr/>
        </p:nvSpPr>
        <p:spPr>
          <a:xfrm>
            <a:off x="563336" y="5658424"/>
            <a:ext cx="1402633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d.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cuốn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latin typeface="Times New Roman" pitchFamily="18" charset="0"/>
                <a:cs typeface="Times New Roman" pitchFamily="18" charset="0"/>
              </a:rPr>
              <a:t>thích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9ACA62-BC64-41CE-A197-541FE9E7C645}"/>
              </a:ext>
            </a:extLst>
          </p:cNvPr>
          <p:cNvSpPr/>
          <p:nvPr/>
        </p:nvSpPr>
        <p:spPr>
          <a:xfrm>
            <a:off x="823121" y="2248175"/>
            <a:ext cx="79631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ác em hãy trật tự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3005CBE-C307-40F7-8BFA-36953E54947E}"/>
              </a:ext>
            </a:extLst>
          </p:cNvPr>
          <p:cNvSpPr/>
          <p:nvPr/>
        </p:nvSpPr>
        <p:spPr>
          <a:xfrm>
            <a:off x="823120" y="4759050"/>
            <a:ext cx="132508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ơi,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cho con về thăm quê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800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BB6A85C-2703-4626-8414-3214B0453916}"/>
              </a:ext>
            </a:extLst>
          </p:cNvPr>
          <p:cNvSpPr/>
          <p:nvPr/>
        </p:nvSpPr>
        <p:spPr>
          <a:xfrm>
            <a:off x="823120" y="7683473"/>
            <a:ext cx="15316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1436888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ố</a:t>
            </a: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mua cho con cuốn Truyện cổ tích Việt Nam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vi-VN" sz="48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48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53027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5" grpId="0"/>
      <p:bldP spid="17" grpId="0"/>
      <p:bldP spid="18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9781</TotalTime>
  <Words>477</Words>
  <Application>Microsoft Office PowerPoint</Application>
  <PresentationFormat>Custom</PresentationFormat>
  <Paragraphs>43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HP001 4 hàng</vt:lpstr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- Chị xóa dòng “Nấu ăn không ngon” đi chị! - A, bố rất đẹp trai nữa ạ! - Chị cắm cúi viết thêm vào tấm thiệp.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Asus</cp:lastModifiedBy>
  <cp:revision>1078</cp:revision>
  <dcterms:created xsi:type="dcterms:W3CDTF">2008-09-09T22:52:10Z</dcterms:created>
  <dcterms:modified xsi:type="dcterms:W3CDTF">2024-11-08T13:16:34Z</dcterms:modified>
</cp:coreProperties>
</file>