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68" d="100"/>
          <a:sy n="68" d="100"/>
        </p:scale>
        <p:origin x="6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10/12/2024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image" Target="../media/image46.png"/><Relationship Id="rId16" Type="http://schemas.microsoft.com/office/2007/relationships/hdphoto" Target="../media/hdphoto8.wdp"/><Relationship Id="rId20" Type="http://schemas.openxmlformats.org/officeDocument/2006/relationships/image" Target="../media/image57.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8.png"/><Relationship Id="rId15" Type="http://schemas.openxmlformats.org/officeDocument/2006/relationships/image" Target="../media/image54.png"/><Relationship Id="rId10" Type="http://schemas.openxmlformats.org/officeDocument/2006/relationships/image" Target="../media/image51.png"/><Relationship Id="rId19" Type="http://schemas.openxmlformats.org/officeDocument/2006/relationships/image" Target="../media/image56.png"/><Relationship Id="rId4" Type="http://schemas.openxmlformats.org/officeDocument/2006/relationships/image" Target="../media/image47.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04041"/>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5709</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等线</vt:lpstr>
      <vt:lpstr>微软雅黑</vt:lpstr>
      <vt:lpstr>Arial</vt:lpstr>
      <vt:lpstr>Calibri</vt:lpstr>
      <vt:lpstr>iCiel Cadena</vt:lpstr>
      <vt:lpstr>Segoe Print</vt:lpstr>
      <vt:lpstr>SVN-Androgyne</vt:lpstr>
      <vt:lpstr>SVN-SAF</vt:lpstr>
      <vt:lpstr>Times New Roman</vt:lpstr>
      <vt:lpstr>UTM Avo</vt:lpstr>
      <vt:lpstr>UTM Bienvenue</vt:lpstr>
      <vt:lpstr>UTM HelvetIns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Latitude 5300</cp:lastModifiedBy>
  <cp:revision>185</cp:revision>
  <dcterms:created xsi:type="dcterms:W3CDTF">2021-11-14T08:33:55Z</dcterms:created>
  <dcterms:modified xsi:type="dcterms:W3CDTF">2024-12-10T02:58:27Z</dcterms:modified>
</cp:coreProperties>
</file>