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FFFF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778531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đó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định dạng lại phông chữ, kiểu chữ, cỡ chữ, màu chữ và thêm gạch đầu dòng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theo 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>
                <a:latin typeface="UTM Avo" panose="02040603050506020204"/>
              </a:rPr>
              <a:t>Bullets</a:t>
            </a:r>
            <a:r>
              <a:rPr lang="vi-VN" sz="2400">
                <a:latin typeface="UTM Avo" panose="02040603050506020204"/>
              </a:rPr>
              <a:t> </a:t>
            </a:r>
            <a:r>
              <a:rPr lang="en-US" sz="2400">
                <a:latin typeface="UTM Avo" panose="02040603050506020204"/>
              </a:rPr>
              <a:t>            </a:t>
            </a:r>
            <a:r>
              <a:rPr lang="vi-VN" sz="2400">
                <a:latin typeface="UTM Avo" panose="02040603050506020204"/>
              </a:rPr>
              <a:t>trong </a:t>
            </a:r>
            <a:r>
              <a:rPr lang="vi-VN" sz="2400" dirty="0">
                <a:latin typeface="UTM Avo" panose="02040603050506020204"/>
              </a:rPr>
              <a:t>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183" y="3471455"/>
            <a:ext cx="610169" cy="463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998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900</Words>
  <Application>Microsoft Office PowerPoint</Application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Microsoft YaHei</vt:lpstr>
      <vt:lpstr>Arial</vt:lpstr>
      <vt:lpstr>Calibri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方正黑体_GBK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Latitude 5300</cp:lastModifiedBy>
  <cp:revision>201</cp:revision>
  <dcterms:created xsi:type="dcterms:W3CDTF">2021-11-14T08:33:00Z</dcterms:created>
  <dcterms:modified xsi:type="dcterms:W3CDTF">2024-12-10T12:08:17Z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