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notesSlides/notesSlide31.xml" ContentType="application/vnd.openxmlformats-officedocument.presentationml.notesSlide+xml"/>
  <Override PartName="/ppt/tags/tag43.xml" ContentType="application/vnd.openxmlformats-officedocument.presentationml.tags+xml"/>
  <Override PartName="/ppt/notesSlides/notesSlide32.xml" ContentType="application/vnd.openxmlformats-officedocument.presentationml.notesSlide+xml"/>
  <Override PartName="/ppt/tags/tag44.xml" ContentType="application/vnd.openxmlformats-officedocument.presentationml.tags+xml"/>
  <Override PartName="/ppt/notesSlides/notesSlide33.xml" ContentType="application/vnd.openxmlformats-officedocument.presentationml.notesSlide+xml"/>
  <Override PartName="/ppt/tags/tag45.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702" r:id="rId4"/>
    <p:sldMasterId id="2147483713" r:id="rId5"/>
    <p:sldMasterId id="2147483722" r:id="rId6"/>
    <p:sldMasterId id="2147483736" r:id="rId7"/>
    <p:sldMasterId id="2147483746" r:id="rId8"/>
  </p:sldMasterIdLst>
  <p:notesMasterIdLst>
    <p:notesMasterId r:id="rId43"/>
  </p:notesMasterIdLst>
  <p:sldIdLst>
    <p:sldId id="307" r:id="rId9"/>
    <p:sldId id="257" r:id="rId10"/>
    <p:sldId id="258" r:id="rId11"/>
    <p:sldId id="259" r:id="rId12"/>
    <p:sldId id="260" r:id="rId13"/>
    <p:sldId id="261" r:id="rId14"/>
    <p:sldId id="264" r:id="rId15"/>
    <p:sldId id="336" r:id="rId16"/>
    <p:sldId id="2007577102" r:id="rId17"/>
    <p:sldId id="267" r:id="rId18"/>
    <p:sldId id="282" r:id="rId19"/>
    <p:sldId id="284" r:id="rId20"/>
    <p:sldId id="268" r:id="rId21"/>
    <p:sldId id="301" r:id="rId22"/>
    <p:sldId id="2007577096" r:id="rId23"/>
    <p:sldId id="518" r:id="rId24"/>
    <p:sldId id="270" r:id="rId25"/>
    <p:sldId id="2007577098" r:id="rId26"/>
    <p:sldId id="290" r:id="rId27"/>
    <p:sldId id="2007577097" r:id="rId28"/>
    <p:sldId id="334" r:id="rId29"/>
    <p:sldId id="302" r:id="rId30"/>
    <p:sldId id="368" r:id="rId31"/>
    <p:sldId id="337" r:id="rId32"/>
    <p:sldId id="338" r:id="rId33"/>
    <p:sldId id="339" r:id="rId34"/>
    <p:sldId id="353" r:id="rId35"/>
    <p:sldId id="2007577101" r:id="rId36"/>
    <p:sldId id="375" r:id="rId37"/>
    <p:sldId id="522" r:id="rId38"/>
    <p:sldId id="524" r:id="rId39"/>
    <p:sldId id="523" r:id="rId40"/>
    <p:sldId id="347" r:id="rId41"/>
    <p:sldId id="298"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68" d="100"/>
          <a:sy n="68" d="100"/>
        </p:scale>
        <p:origin x="70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1</a:t>
            </a:fld>
            <a:endParaRPr lang="en-US"/>
          </a:p>
        </p:txBody>
      </p:sp>
    </p:spTree>
    <p:extLst>
      <p:ext uri="{BB962C8B-B14F-4D97-AF65-F5344CB8AC3E}">
        <p14:creationId xmlns:p14="http://schemas.microsoft.com/office/powerpoint/2010/main" val="413039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10</a:t>
            </a:fld>
            <a:endParaRPr lang="en-US"/>
          </a:p>
        </p:txBody>
      </p:sp>
    </p:spTree>
    <p:extLst>
      <p:ext uri="{BB962C8B-B14F-4D97-AF65-F5344CB8AC3E}">
        <p14:creationId xmlns:p14="http://schemas.microsoft.com/office/powerpoint/2010/main" val="3105715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11</a:t>
            </a:fld>
            <a:endParaRPr lang="en-US"/>
          </a:p>
        </p:txBody>
      </p:sp>
    </p:spTree>
    <p:extLst>
      <p:ext uri="{BB962C8B-B14F-4D97-AF65-F5344CB8AC3E}">
        <p14:creationId xmlns:p14="http://schemas.microsoft.com/office/powerpoint/2010/main" val="13975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12</a:t>
            </a:fld>
            <a:endParaRPr lang="en-US"/>
          </a:p>
        </p:txBody>
      </p:sp>
    </p:spTree>
    <p:extLst>
      <p:ext uri="{BB962C8B-B14F-4D97-AF65-F5344CB8AC3E}">
        <p14:creationId xmlns:p14="http://schemas.microsoft.com/office/powerpoint/2010/main" val="997159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16</a:t>
            </a:fld>
            <a:endParaRPr lang="en-US"/>
          </a:p>
        </p:txBody>
      </p:sp>
    </p:spTree>
    <p:extLst>
      <p:ext uri="{BB962C8B-B14F-4D97-AF65-F5344CB8AC3E}">
        <p14:creationId xmlns:p14="http://schemas.microsoft.com/office/powerpoint/2010/main" val="3023825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17</a:t>
            </a:fld>
            <a:endParaRPr lang="en-US"/>
          </a:p>
        </p:txBody>
      </p:sp>
    </p:spTree>
    <p:extLst>
      <p:ext uri="{BB962C8B-B14F-4D97-AF65-F5344CB8AC3E}">
        <p14:creationId xmlns:p14="http://schemas.microsoft.com/office/powerpoint/2010/main" val="2406190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0885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19</a:t>
            </a:fld>
            <a:endParaRPr lang="en-US"/>
          </a:p>
        </p:txBody>
      </p:sp>
    </p:spTree>
    <p:extLst>
      <p:ext uri="{BB962C8B-B14F-4D97-AF65-F5344CB8AC3E}">
        <p14:creationId xmlns:p14="http://schemas.microsoft.com/office/powerpoint/2010/main" val="1951936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4559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21</a:t>
            </a:fld>
            <a:endParaRPr lang="en-US"/>
          </a:p>
        </p:txBody>
      </p:sp>
    </p:spTree>
    <p:extLst>
      <p:ext uri="{BB962C8B-B14F-4D97-AF65-F5344CB8AC3E}">
        <p14:creationId xmlns:p14="http://schemas.microsoft.com/office/powerpoint/2010/main" val="960151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23</a:t>
            </a:fld>
            <a:endParaRPr lang="en-US"/>
          </a:p>
        </p:txBody>
      </p:sp>
    </p:spTree>
    <p:extLst>
      <p:ext uri="{BB962C8B-B14F-4D97-AF65-F5344CB8AC3E}">
        <p14:creationId xmlns:p14="http://schemas.microsoft.com/office/powerpoint/2010/main" val="4241045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24</a:t>
            </a:fld>
            <a:endParaRPr lang="en-US"/>
          </a:p>
        </p:txBody>
      </p:sp>
    </p:spTree>
    <p:extLst>
      <p:ext uri="{BB962C8B-B14F-4D97-AF65-F5344CB8AC3E}">
        <p14:creationId xmlns:p14="http://schemas.microsoft.com/office/powerpoint/2010/main" val="962749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26</a:t>
            </a:fld>
            <a:endParaRPr lang="en-US"/>
          </a:p>
        </p:txBody>
      </p:sp>
    </p:spTree>
    <p:extLst>
      <p:ext uri="{BB962C8B-B14F-4D97-AF65-F5344CB8AC3E}">
        <p14:creationId xmlns:p14="http://schemas.microsoft.com/office/powerpoint/2010/main" val="939127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29</a:t>
            </a:fld>
            <a:endParaRPr lang="en-US"/>
          </a:p>
        </p:txBody>
      </p:sp>
    </p:spTree>
    <p:extLst>
      <p:ext uri="{BB962C8B-B14F-4D97-AF65-F5344CB8AC3E}">
        <p14:creationId xmlns:p14="http://schemas.microsoft.com/office/powerpoint/2010/main" val="244408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8643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31</a:t>
            </a:fld>
            <a:endParaRPr lang="en-US"/>
          </a:p>
        </p:txBody>
      </p:sp>
    </p:spTree>
    <p:extLst>
      <p:ext uri="{BB962C8B-B14F-4D97-AF65-F5344CB8AC3E}">
        <p14:creationId xmlns:p14="http://schemas.microsoft.com/office/powerpoint/2010/main" val="963339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32</a:t>
            </a:fld>
            <a:endParaRPr lang="en-US"/>
          </a:p>
        </p:txBody>
      </p:sp>
    </p:spTree>
    <p:extLst>
      <p:ext uri="{BB962C8B-B14F-4D97-AF65-F5344CB8AC3E}">
        <p14:creationId xmlns:p14="http://schemas.microsoft.com/office/powerpoint/2010/main" val="3219265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33</a:t>
            </a:fld>
            <a:endParaRPr lang="en-US"/>
          </a:p>
        </p:txBody>
      </p:sp>
    </p:spTree>
    <p:extLst>
      <p:ext uri="{BB962C8B-B14F-4D97-AF65-F5344CB8AC3E}">
        <p14:creationId xmlns:p14="http://schemas.microsoft.com/office/powerpoint/2010/main" val="3664934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34</a:t>
            </a:fld>
            <a:endParaRPr lang="en-US"/>
          </a:p>
        </p:txBody>
      </p:sp>
    </p:spTree>
    <p:extLst>
      <p:ext uri="{BB962C8B-B14F-4D97-AF65-F5344CB8AC3E}">
        <p14:creationId xmlns:p14="http://schemas.microsoft.com/office/powerpoint/2010/main" val="421646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4</a:t>
            </a:fld>
            <a:endParaRPr lang="en-US"/>
          </a:p>
        </p:txBody>
      </p:sp>
    </p:spTree>
    <p:extLst>
      <p:ext uri="{BB962C8B-B14F-4D97-AF65-F5344CB8AC3E}">
        <p14:creationId xmlns:p14="http://schemas.microsoft.com/office/powerpoint/2010/main" val="278726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5</a:t>
            </a:fld>
            <a:endParaRPr lang="en-US"/>
          </a:p>
        </p:txBody>
      </p:sp>
    </p:spTree>
    <p:extLst>
      <p:ext uri="{BB962C8B-B14F-4D97-AF65-F5344CB8AC3E}">
        <p14:creationId xmlns:p14="http://schemas.microsoft.com/office/powerpoint/2010/main" val="2005112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6</a:t>
            </a:fld>
            <a:endParaRPr lang="en-US"/>
          </a:p>
        </p:txBody>
      </p:sp>
    </p:spTree>
    <p:extLst>
      <p:ext uri="{BB962C8B-B14F-4D97-AF65-F5344CB8AC3E}">
        <p14:creationId xmlns:p14="http://schemas.microsoft.com/office/powerpoint/2010/main" val="416092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7</a:t>
            </a:fld>
            <a:endParaRPr lang="en-US"/>
          </a:p>
        </p:txBody>
      </p:sp>
    </p:spTree>
    <p:extLst>
      <p:ext uri="{BB962C8B-B14F-4D97-AF65-F5344CB8AC3E}">
        <p14:creationId xmlns:p14="http://schemas.microsoft.com/office/powerpoint/2010/main" val="283849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FD831-A322-40CE-9411-6E8D2E6C1938}" type="slidenum">
              <a:rPr lang="en-US" smtClean="0"/>
              <a:t>9</a:t>
            </a:fld>
            <a:endParaRPr lang="en-US"/>
          </a:p>
        </p:txBody>
      </p:sp>
    </p:spTree>
    <p:extLst>
      <p:ext uri="{BB962C8B-B14F-4D97-AF65-F5344CB8AC3E}">
        <p14:creationId xmlns:p14="http://schemas.microsoft.com/office/powerpoint/2010/main" val="2544991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7.xml"/><Relationship Id="rId4" Type="http://schemas.openxmlformats.org/officeDocument/2006/relationships/image" Target="../media/image4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7.xml"/><Relationship Id="rId4" Type="http://schemas.openxmlformats.org/officeDocument/2006/relationships/image" Target="../media/image4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11/12/2024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11/12/2024</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11/12/2024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11/12/2024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11/12/2024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95160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45223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30248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78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8010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49153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0551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04248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8351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03774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188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5409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288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397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11/12/2024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29749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96372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446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707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85980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91849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65566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679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958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136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11/12/2024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6038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1600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41259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5454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9768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83386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313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23242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493626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95415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39371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538662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85512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671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829093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205005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8170915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8391F-6263-480F-9DA2-9C933F71B3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5522-A6BA-403D-96FC-272EE4A4CD0D}"/>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9D8DE-6F07-4CEA-AF43-B79591D76619}"/>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5" name="Footer Placeholder 4">
            <a:extLst>
              <a:ext uri="{FF2B5EF4-FFF2-40B4-BE49-F238E27FC236}">
                <a16:creationId xmlns:a16="http://schemas.microsoft.com/office/drawing/2014/main" id="{9E47BEB3-8268-41B2-B28D-04ACF4F717D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8DAD90-2CE3-4329-8879-72D9FCBD08DD}"/>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2300490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E77A-D4A5-49AE-AE58-D18D8979B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48D673-A2D9-4A77-9517-ABF4C26C66DF}"/>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1F131-AABF-4C38-B063-FBD30CE7DB11}"/>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5" name="Footer Placeholder 4">
            <a:extLst>
              <a:ext uri="{FF2B5EF4-FFF2-40B4-BE49-F238E27FC236}">
                <a16:creationId xmlns:a16="http://schemas.microsoft.com/office/drawing/2014/main" id="{3A787D17-15B0-462F-B0C8-4A382140891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22F3D3-F5E7-477F-A705-7F7E37B4A7F8}"/>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411304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C10B-C6C3-4B01-A6DC-6A5C171F6E9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9864C4-5651-449D-BED6-04A88706241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A74DB-E940-4FCD-B1BE-8BB76E2BCEE0}"/>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5" name="Footer Placeholder 4">
            <a:extLst>
              <a:ext uri="{FF2B5EF4-FFF2-40B4-BE49-F238E27FC236}">
                <a16:creationId xmlns:a16="http://schemas.microsoft.com/office/drawing/2014/main" id="{AC114CAF-DB21-4FB4-AB19-009B6FC97EF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624D42-0AD2-445D-BA48-1AD4416178AF}"/>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1359818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AD7D-4095-4CFA-8069-C52B76F4D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69E832-BC7A-432A-8DD3-DB4A12566147}"/>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327F62-4DE2-4FF2-90F2-D2B86DE192A5}"/>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212395-7B25-4C3B-BC39-CD14523EF5C5}"/>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6" name="Footer Placeholder 5">
            <a:extLst>
              <a:ext uri="{FF2B5EF4-FFF2-40B4-BE49-F238E27FC236}">
                <a16:creationId xmlns:a16="http://schemas.microsoft.com/office/drawing/2014/main" id="{93C64C7A-C24B-46F3-A4EA-9910BA34F46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D0FCA-1927-40CF-A6C0-41DBC3F5B5D1}"/>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2832935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518C-81D9-4C1C-BE6F-1CFC3042DEA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D489C9-85BD-4018-8578-5F2DB0AC1BF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E6A7C3-60B9-42E0-87EC-80BDA52FFAF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1334C5-4E9D-456E-97B9-BC9618C363A4}"/>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8EB177-DBFC-4FB9-B760-453B6667616D}"/>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C4E36D-8FFC-474E-9F39-85357CDBAAB1}"/>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8" name="Footer Placeholder 7">
            <a:extLst>
              <a:ext uri="{FF2B5EF4-FFF2-40B4-BE49-F238E27FC236}">
                <a16:creationId xmlns:a16="http://schemas.microsoft.com/office/drawing/2014/main" id="{E9F9CCE9-5E47-4933-9B23-3F47938EBA2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E2524AD-E515-472D-8EB2-D0C03EE6AC6A}"/>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3126656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94D3A-FB6E-43BD-80C7-03619186A3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70EBC8-BB23-4514-85FC-0A07A9A7E829}"/>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4" name="Footer Placeholder 3">
            <a:extLst>
              <a:ext uri="{FF2B5EF4-FFF2-40B4-BE49-F238E27FC236}">
                <a16:creationId xmlns:a16="http://schemas.microsoft.com/office/drawing/2014/main" id="{AC286C60-E5F8-41CD-BDF8-349474059A2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97BE76-AAB7-40D9-970C-70EBFC5FB235}"/>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3553159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F2940-7106-4AE7-BBB0-C11DAD3204AC}"/>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3" name="Footer Placeholder 2">
            <a:extLst>
              <a:ext uri="{FF2B5EF4-FFF2-40B4-BE49-F238E27FC236}">
                <a16:creationId xmlns:a16="http://schemas.microsoft.com/office/drawing/2014/main" id="{64D37011-E62B-48A4-BCF5-8D80D3EF070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65E524D-0117-4242-A80C-99EF9CC68FDD}"/>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4023920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F2940-7106-4AE7-BBB0-C11DAD3204AC}"/>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3" name="Footer Placeholder 2">
            <a:extLst>
              <a:ext uri="{FF2B5EF4-FFF2-40B4-BE49-F238E27FC236}">
                <a16:creationId xmlns:a16="http://schemas.microsoft.com/office/drawing/2014/main" id="{64D37011-E62B-48A4-BCF5-8D80D3EF070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65E524D-0117-4242-A80C-99EF9CC68FDD}"/>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41736118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F2940-7106-4AE7-BBB0-C11DAD3204AC}"/>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3" name="Footer Placeholder 2">
            <a:extLst>
              <a:ext uri="{FF2B5EF4-FFF2-40B4-BE49-F238E27FC236}">
                <a16:creationId xmlns:a16="http://schemas.microsoft.com/office/drawing/2014/main" id="{64D37011-E62B-48A4-BCF5-8D80D3EF070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65E524D-0117-4242-A80C-99EF9CC68FDD}"/>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479756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2605-ECB3-45BE-8131-7500576F9B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677B84-3ADB-4A3B-8637-FF4F2B6B63DC}"/>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C26A-C105-4532-91E0-DEDDD96F95E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25F0B-77A0-4B4E-B75A-B1E3ECD5ECB5}"/>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6" name="Footer Placeholder 5">
            <a:extLst>
              <a:ext uri="{FF2B5EF4-FFF2-40B4-BE49-F238E27FC236}">
                <a16:creationId xmlns:a16="http://schemas.microsoft.com/office/drawing/2014/main" id="{C3F8C352-0A7A-4497-8D39-0F0B7DC720E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465808-1D88-4BE3-9309-A50CCAE92BE7}"/>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1255623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7C94-9341-4F6B-B1B2-CFC5F60A49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FDA028-8476-4495-9760-A6633D8C8825}"/>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E8A13A3-B368-40A6-97C0-267CE00622D8}"/>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A8CD7-EB1B-4269-8579-BEBAA3111FF6}"/>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6" name="Footer Placeholder 5">
            <a:extLst>
              <a:ext uri="{FF2B5EF4-FFF2-40B4-BE49-F238E27FC236}">
                <a16:creationId xmlns:a16="http://schemas.microsoft.com/office/drawing/2014/main" id="{E9C88632-9053-4F0B-B584-3864D83A82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30BB98-D097-4C2F-8348-EF1E077AAAC9}"/>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23001779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2F0D-2F3D-4B84-B190-C819C0A38B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1CB133-BCCE-4A45-A16A-8F79C3034A65}"/>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88C91-BA28-445D-932D-28F894FC4398}"/>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5" name="Footer Placeholder 4">
            <a:extLst>
              <a:ext uri="{FF2B5EF4-FFF2-40B4-BE49-F238E27FC236}">
                <a16:creationId xmlns:a16="http://schemas.microsoft.com/office/drawing/2014/main" id="{644A7A6B-29C0-4F10-AC53-F077FA73E10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2B9D7A-39AF-4589-BC33-37062C68A487}"/>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7502862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DA8AEB-3274-4479-9B20-D902CE31A931}"/>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720D79-2956-40B8-9BE7-A461079EE2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3A248-661D-46EE-9DAD-953F4A2841AE}"/>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11/12/2024</a:t>
            </a:fld>
            <a:endParaRPr lang="en-US"/>
          </a:p>
        </p:txBody>
      </p:sp>
      <p:sp>
        <p:nvSpPr>
          <p:cNvPr id="5" name="Footer Placeholder 4">
            <a:extLst>
              <a:ext uri="{FF2B5EF4-FFF2-40B4-BE49-F238E27FC236}">
                <a16:creationId xmlns:a16="http://schemas.microsoft.com/office/drawing/2014/main" id="{159F8B4E-0E28-4ECC-91D0-A89275DAC2E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29F6CA-589B-4238-89C6-73715E6E1280}"/>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630718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11/12/2024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26083584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95040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128219336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0368161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5626722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27371346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6406062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6073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614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243544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4569608"/>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79097472"/>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3705202257"/>
      </p:ext>
    </p:extLst>
  </p:cSld>
  <p:clrMapOvr>
    <a:masterClrMapping/>
  </p:clrMapOvr>
  <p:transition spd="slow">
    <p:wip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51405065"/>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1680683804"/>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0973805"/>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77117875"/>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233986"/>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76800483"/>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9614922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9516955"/>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858926"/>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271962593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27.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4.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28.png"/><Relationship Id="rId5" Type="http://schemas.openxmlformats.org/officeDocument/2006/relationships/slideLayout" Target="../slideLayouts/slideLayout52.xml"/><Relationship Id="rId10"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0.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31.jpeg"/><Relationship Id="rId5" Type="http://schemas.openxmlformats.org/officeDocument/2006/relationships/slideLayout" Target="../slideLayouts/slideLayout74.xml"/><Relationship Id="rId10" Type="http://schemas.openxmlformats.org/officeDocument/2006/relationships/theme" Target="../theme/theme7.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46.jpe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8.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907706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014183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6692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3" name="Picture 2" descr="Shape&#10;&#10;Description automatically generated with medium confidence">
            <a:extLst>
              <a:ext uri="{FF2B5EF4-FFF2-40B4-BE49-F238E27FC236}">
                <a16:creationId xmlns:a16="http://schemas.microsoft.com/office/drawing/2014/main" id="{531060E0-F1CC-4037-AA8E-480DF09CA8F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58696" y="459686"/>
            <a:ext cx="1274064" cy="1274064"/>
          </a:xfrm>
          <a:prstGeom prst="rect">
            <a:avLst/>
          </a:prstGeom>
        </p:spPr>
      </p:pic>
    </p:spTree>
    <p:extLst>
      <p:ext uri="{BB962C8B-B14F-4D97-AF65-F5344CB8AC3E}">
        <p14:creationId xmlns:p14="http://schemas.microsoft.com/office/powerpoint/2010/main" val="732864484"/>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61"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AC31EF44-993D-A99C-6A41-4E8D923E6AC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D56B9F53-DA9D-446A-CCD3-C4B384F6FE1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3375226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EC9D5466-5D55-0ACC-382F-47E979EBD85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70815" y="744279"/>
            <a:ext cx="1759245" cy="1759245"/>
          </a:xfrm>
          <a:prstGeom prst="rect">
            <a:avLst/>
          </a:prstGeom>
        </p:spPr>
      </p:pic>
    </p:spTree>
    <p:extLst>
      <p:ext uri="{BB962C8B-B14F-4D97-AF65-F5344CB8AC3E}">
        <p14:creationId xmlns:p14="http://schemas.microsoft.com/office/powerpoint/2010/main" val="53083796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9089843B-86F8-5DED-8A7B-7B2955BF6F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43052" y="123825"/>
            <a:ext cx="1362076" cy="1362076"/>
          </a:xfrm>
          <a:prstGeom prst="rect">
            <a:avLst/>
          </a:prstGeom>
        </p:spPr>
      </p:pic>
    </p:spTree>
    <p:extLst>
      <p:ext uri="{BB962C8B-B14F-4D97-AF65-F5344CB8AC3E}">
        <p14:creationId xmlns:p14="http://schemas.microsoft.com/office/powerpoint/2010/main" val="1247786366"/>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xml"/><Relationship Id="rId7" Type="http://schemas.openxmlformats.org/officeDocument/2006/relationships/image" Target="../media/image49.png"/><Relationship Id="rId2" Type="http://schemas.openxmlformats.org/officeDocument/2006/relationships/slideLayout" Target="../slideLayouts/slideLayout63.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jpeg"/><Relationship Id="rId9" Type="http://schemas.openxmlformats.org/officeDocument/2006/relationships/image" Target="../media/image5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69.jpe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1.xml"/><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Layout" Target="../slideLayouts/slideLayout48.xml"/><Relationship Id="rId1" Type="http://schemas.openxmlformats.org/officeDocument/2006/relationships/tags" Target="../tags/tag1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2.xml"/><Relationship Id="rId7" Type="http://schemas.openxmlformats.org/officeDocument/2006/relationships/image" Target="../media/image81.png"/><Relationship Id="rId2" Type="http://schemas.openxmlformats.org/officeDocument/2006/relationships/slideLayout" Target="../slideLayouts/slideLayout48.xml"/><Relationship Id="rId1" Type="http://schemas.openxmlformats.org/officeDocument/2006/relationships/tags" Target="../tags/tag1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0.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5.xml"/><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6.xml"/><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image" Target="../media/image84.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notesSlide" Target="../notesSlides/notesSlide1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slideLayout" Target="../slideLayouts/slideLayout38.xml"/><Relationship Id="rId5" Type="http://schemas.openxmlformats.org/officeDocument/2006/relationships/tags" Target="../tags/tag21.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88.jpe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87.jpeg"/><Relationship Id="rId5" Type="http://schemas.microsoft.com/office/2007/relationships/hdphoto" Target="../media/hdphoto4.wdp"/><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29.xml"/><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notesSlide" Target="../notesSlides/notesSlide19.xml"/><Relationship Id="rId7" Type="http://schemas.openxmlformats.org/officeDocument/2006/relationships/image" Target="../media/image89.png"/><Relationship Id="rId2" Type="http://schemas.openxmlformats.org/officeDocument/2006/relationships/slideLayout" Target="../slideLayouts/slideLayout48.xml"/><Relationship Id="rId1" Type="http://schemas.openxmlformats.org/officeDocument/2006/relationships/tags" Target="../tags/tag30.xml"/><Relationship Id="rId6" Type="http://schemas.microsoft.com/office/2007/relationships/hdphoto" Target="../media/hdphoto3.wdp"/><Relationship Id="rId5" Type="http://schemas.openxmlformats.org/officeDocument/2006/relationships/image" Target="../media/image82.png"/><Relationship Id="rId10" Type="http://schemas.openxmlformats.org/officeDocument/2006/relationships/image" Target="../media/image92.png"/><Relationship Id="rId4" Type="http://schemas.openxmlformats.org/officeDocument/2006/relationships/image" Target="../media/image70.png"/><Relationship Id="rId9"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2.mp3"/><Relationship Id="rId7" Type="http://schemas.openxmlformats.org/officeDocument/2006/relationships/image" Target="../media/image54.png"/><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53.png"/><Relationship Id="rId5" Type="http://schemas.openxmlformats.org/officeDocument/2006/relationships/notesSlide" Target="../notesSlides/notesSlide2.xml"/><Relationship Id="rId4"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31.xml"/><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21.xml"/><Relationship Id="rId7" Type="http://schemas.openxmlformats.org/officeDocument/2006/relationships/image" Target="../media/image91.png"/><Relationship Id="rId2" Type="http://schemas.openxmlformats.org/officeDocument/2006/relationships/slideLayout" Target="../slideLayouts/slideLayout48.xml"/><Relationship Id="rId1" Type="http://schemas.openxmlformats.org/officeDocument/2006/relationships/tags" Target="../tags/tag32.xml"/><Relationship Id="rId6" Type="http://schemas.microsoft.com/office/2007/relationships/hdphoto" Target="../media/hdphoto3.wdp"/><Relationship Id="rId5" Type="http://schemas.openxmlformats.org/officeDocument/2006/relationships/image" Target="../media/image82.png"/><Relationship Id="rId4" Type="http://schemas.openxmlformats.org/officeDocument/2006/relationships/image" Target="../media/image70.png"/><Relationship Id="rId9" Type="http://schemas.openxmlformats.org/officeDocument/2006/relationships/image" Target="../media/image9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33.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23.xml"/><Relationship Id="rId7" Type="http://schemas.openxmlformats.org/officeDocument/2006/relationships/image" Target="../media/image73.png"/><Relationship Id="rId12" Type="http://schemas.openxmlformats.org/officeDocument/2006/relationships/image" Target="../media/image94.png"/><Relationship Id="rId2" Type="http://schemas.openxmlformats.org/officeDocument/2006/relationships/slideLayout" Target="../slideLayouts/slideLayout48.xml"/><Relationship Id="rId1" Type="http://schemas.openxmlformats.org/officeDocument/2006/relationships/tags" Target="../tags/tag34.xml"/><Relationship Id="rId6" Type="http://schemas.openxmlformats.org/officeDocument/2006/relationships/image" Target="../media/image72.png"/><Relationship Id="rId11" Type="http://schemas.openxmlformats.org/officeDocument/2006/relationships/image" Target="../media/image78.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5.xml"/><Relationship Id="rId1" Type="http://schemas.openxmlformats.org/officeDocument/2006/relationships/tags" Target="../tags/tag35.xml"/><Relationship Id="rId5" Type="http://schemas.openxmlformats.org/officeDocument/2006/relationships/image" Target="../media/image96.emf"/><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5.xml"/><Relationship Id="rId1" Type="http://schemas.openxmlformats.org/officeDocument/2006/relationships/tags" Target="../tags/tag36.xml"/><Relationship Id="rId5" Type="http://schemas.openxmlformats.org/officeDocument/2006/relationships/image" Target="../media/image95.png"/><Relationship Id="rId4" Type="http://schemas.openxmlformats.org/officeDocument/2006/relationships/image" Target="../media/image96.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5.xml"/><Relationship Id="rId1" Type="http://schemas.openxmlformats.org/officeDocument/2006/relationships/tags" Target="../tags/tag37.xml"/><Relationship Id="rId6" Type="http://schemas.openxmlformats.org/officeDocument/2006/relationships/image" Target="../media/image83.png"/><Relationship Id="rId5" Type="http://schemas.openxmlformats.org/officeDocument/2006/relationships/image" Target="../media/image95.png"/><Relationship Id="rId4" Type="http://schemas.openxmlformats.org/officeDocument/2006/relationships/image" Target="../media/image96.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2.xml"/><Relationship Id="rId1" Type="http://schemas.openxmlformats.org/officeDocument/2006/relationships/tags" Target="../tags/tag38.xml"/><Relationship Id="rId5" Type="http://schemas.openxmlformats.org/officeDocument/2006/relationships/image" Target="../media/image97.png"/><Relationship Id="rId4" Type="http://schemas.openxmlformats.org/officeDocument/2006/relationships/image" Target="../media/image96.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8.xml"/><Relationship Id="rId1" Type="http://schemas.openxmlformats.org/officeDocument/2006/relationships/tags" Target="../tags/tag39.xml"/><Relationship Id="rId5" Type="http://schemas.openxmlformats.org/officeDocument/2006/relationships/image" Target="../media/image80.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29.xml"/><Relationship Id="rId7" Type="http://schemas.openxmlformats.org/officeDocument/2006/relationships/image" Target="../media/image91.png"/><Relationship Id="rId2" Type="http://schemas.openxmlformats.org/officeDocument/2006/relationships/slideLayout" Target="../slideLayouts/slideLayout48.xml"/><Relationship Id="rId1" Type="http://schemas.openxmlformats.org/officeDocument/2006/relationships/tags" Target="../tags/tag40.xml"/><Relationship Id="rId6" Type="http://schemas.microsoft.com/office/2007/relationships/hdphoto" Target="../media/hdphoto3.wdp"/><Relationship Id="rId5" Type="http://schemas.openxmlformats.org/officeDocument/2006/relationships/image" Target="../media/image82.png"/><Relationship Id="rId4" Type="http://schemas.openxmlformats.org/officeDocument/2006/relationships/image" Target="../media/image70.png"/><Relationship Id="rId9" Type="http://schemas.openxmlformats.org/officeDocument/2006/relationships/image" Target="../media/image93.jpe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9.png"/><Relationship Id="rId3" Type="http://schemas.openxmlformats.org/officeDocument/2006/relationships/audio" Target="../media/media3.mp3"/><Relationship Id="rId7" Type="http://schemas.openxmlformats.org/officeDocument/2006/relationships/notesSlide" Target="../notesSlides/notesSlide3.xml"/><Relationship Id="rId12" Type="http://schemas.openxmlformats.org/officeDocument/2006/relationships/image" Target="../media/image58.png"/><Relationship Id="rId2" Type="http://schemas.microsoft.com/office/2007/relationships/media" Target="../media/media3.mp3"/><Relationship Id="rId1" Type="http://schemas.openxmlformats.org/officeDocument/2006/relationships/tags" Target="../tags/tag5.xml"/><Relationship Id="rId6" Type="http://schemas.openxmlformats.org/officeDocument/2006/relationships/slideLayout" Target="../slideLayouts/slideLayout27.xml"/><Relationship Id="rId11" Type="http://schemas.microsoft.com/office/2007/relationships/hdphoto" Target="../media/hdphoto2.wdp"/><Relationship Id="rId5" Type="http://schemas.openxmlformats.org/officeDocument/2006/relationships/audio" Target="../media/media4.mp3"/><Relationship Id="rId10" Type="http://schemas.openxmlformats.org/officeDocument/2006/relationships/image" Target="../media/image57.png"/><Relationship Id="rId4" Type="http://schemas.microsoft.com/office/2007/relationships/media" Target="../media/media4.mp3"/><Relationship Id="rId9" Type="http://schemas.openxmlformats.org/officeDocument/2006/relationships/image" Target="../media/image5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41.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42.xml"/><Relationship Id="rId6" Type="http://schemas.openxmlformats.org/officeDocument/2006/relationships/image" Target="../media/image99.jpeg"/><Relationship Id="rId5" Type="http://schemas.microsoft.com/office/2007/relationships/hdphoto" Target="../media/hdphoto5.wdp"/><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2.xml"/><Relationship Id="rId1" Type="http://schemas.openxmlformats.org/officeDocument/2006/relationships/tags" Target="../tags/tag44.xml"/><Relationship Id="rId5" Type="http://schemas.openxmlformats.org/officeDocument/2006/relationships/image" Target="../media/image100.png"/><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34.xml"/><Relationship Id="rId7" Type="http://schemas.openxmlformats.org/officeDocument/2006/relationships/image" Target="../media/image102.png"/><Relationship Id="rId2" Type="http://schemas.openxmlformats.org/officeDocument/2006/relationships/slideLayout" Target="../slideLayouts/slideLayout63.xml"/><Relationship Id="rId1" Type="http://schemas.openxmlformats.org/officeDocument/2006/relationships/tags" Target="../tags/tag45.xml"/><Relationship Id="rId6" Type="http://schemas.openxmlformats.org/officeDocument/2006/relationships/image" Target="../media/image101.png"/><Relationship Id="rId11" Type="http://schemas.openxmlformats.org/officeDocument/2006/relationships/image" Target="../media/image104.png"/><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47.jpe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9.png"/><Relationship Id="rId3" Type="http://schemas.openxmlformats.org/officeDocument/2006/relationships/audio" Target="../media/media3.mp3"/><Relationship Id="rId7" Type="http://schemas.openxmlformats.org/officeDocument/2006/relationships/notesSlide" Target="../notesSlides/notesSlide4.xml"/><Relationship Id="rId12" Type="http://schemas.microsoft.com/office/2007/relationships/hdphoto" Target="../media/hdphoto2.wdp"/><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8.xml"/><Relationship Id="rId11" Type="http://schemas.openxmlformats.org/officeDocument/2006/relationships/image" Target="../media/image57.png"/><Relationship Id="rId5" Type="http://schemas.openxmlformats.org/officeDocument/2006/relationships/audio" Target="../media/media4.mp3"/><Relationship Id="rId10" Type="http://schemas.openxmlformats.org/officeDocument/2006/relationships/image" Target="../media/image58.png"/><Relationship Id="rId4" Type="http://schemas.microsoft.com/office/2007/relationships/media" Target="../media/media4.mp3"/><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59.png"/><Relationship Id="rId2" Type="http://schemas.microsoft.com/office/2007/relationships/media" Target="../media/media3.mp3"/><Relationship Id="rId1" Type="http://schemas.openxmlformats.org/officeDocument/2006/relationships/tags" Target="../tags/tag7.xml"/><Relationship Id="rId6" Type="http://schemas.openxmlformats.org/officeDocument/2006/relationships/slideLayout" Target="../slideLayouts/slideLayout28.xml"/><Relationship Id="rId11" Type="http://schemas.microsoft.com/office/2007/relationships/hdphoto" Target="../media/hdphoto2.wdp"/><Relationship Id="rId5" Type="http://schemas.openxmlformats.org/officeDocument/2006/relationships/audio" Target="../media/media4.mp3"/><Relationship Id="rId10" Type="http://schemas.openxmlformats.org/officeDocument/2006/relationships/image" Target="../media/image57.png"/><Relationship Id="rId4" Type="http://schemas.microsoft.com/office/2007/relationships/media" Target="../media/media4.mp3"/><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9.png"/><Relationship Id="rId3" Type="http://schemas.openxmlformats.org/officeDocument/2006/relationships/audio" Target="../media/media3.mp3"/><Relationship Id="rId7" Type="http://schemas.openxmlformats.org/officeDocument/2006/relationships/notesSlide" Target="../notesSlides/notesSlide6.xml"/><Relationship Id="rId12" Type="http://schemas.microsoft.com/office/2007/relationships/hdphoto" Target="../media/hdphoto2.wdp"/><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slideLayout" Target="../slideLayouts/slideLayout28.xml"/><Relationship Id="rId11" Type="http://schemas.openxmlformats.org/officeDocument/2006/relationships/image" Target="../media/image57.png"/><Relationship Id="rId5" Type="http://schemas.openxmlformats.org/officeDocument/2006/relationships/audio" Target="../media/media4.mp3"/><Relationship Id="rId10" Type="http://schemas.openxmlformats.org/officeDocument/2006/relationships/image" Target="../media/image58.png"/><Relationship Id="rId4" Type="http://schemas.microsoft.com/office/2007/relationships/media" Target="../media/media4.mp3"/><Relationship Id="rId9" Type="http://schemas.openxmlformats.org/officeDocument/2006/relationships/image" Target="../media/image62.png"/></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9.png"/><Relationship Id="rId3" Type="http://schemas.openxmlformats.org/officeDocument/2006/relationships/audio" Target="../media/media3.mp3"/><Relationship Id="rId7" Type="http://schemas.openxmlformats.org/officeDocument/2006/relationships/notesSlide" Target="../notesSlides/notesSlide7.xml"/><Relationship Id="rId12" Type="http://schemas.microsoft.com/office/2007/relationships/hdphoto" Target="../media/hdphoto2.wdp"/><Relationship Id="rId2" Type="http://schemas.microsoft.com/office/2007/relationships/media" Target="../media/media3.mp3"/><Relationship Id="rId1" Type="http://schemas.openxmlformats.org/officeDocument/2006/relationships/tags" Target="../tags/tag9.xml"/><Relationship Id="rId6" Type="http://schemas.openxmlformats.org/officeDocument/2006/relationships/slideLayout" Target="../slideLayouts/slideLayout28.xml"/><Relationship Id="rId11" Type="http://schemas.openxmlformats.org/officeDocument/2006/relationships/image" Target="../media/image57.png"/><Relationship Id="rId5" Type="http://schemas.openxmlformats.org/officeDocument/2006/relationships/audio" Target="../media/media4.mp3"/><Relationship Id="rId10" Type="http://schemas.openxmlformats.org/officeDocument/2006/relationships/image" Target="../media/image58.png"/><Relationship Id="rId4" Type="http://schemas.microsoft.com/office/2007/relationships/media" Target="../media/media4.mp3"/><Relationship Id="rId9" Type="http://schemas.openxmlformats.org/officeDocument/2006/relationships/image" Target="../media/image62.png"/><Relationship Id="rId14" Type="http://schemas.openxmlformats.org/officeDocument/2006/relationships/image" Target="../media/image63.GIF"/></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8.xml"/><Relationship Id="rId7" Type="http://schemas.openxmlformats.org/officeDocument/2006/relationships/image" Target="../media/image67.png"/><Relationship Id="rId2" Type="http://schemas.openxmlformats.org/officeDocument/2006/relationships/slideLayout" Target="../slideLayouts/slideLayout48.xml"/><Relationship Id="rId1" Type="http://schemas.openxmlformats.org/officeDocument/2006/relationships/tags" Target="../tags/tag1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6.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98" name="Freeform: Shape 97">
            <a:extLst>
              <a:ext uri="{FF2B5EF4-FFF2-40B4-BE49-F238E27FC236}">
                <a16:creationId xmlns:a16="http://schemas.microsoft.com/office/drawing/2014/main" id="{B8633DCF-E1E7-4758-82A3-02A82CF4002D}"/>
              </a:ext>
            </a:extLst>
          </p:cNvPr>
          <p:cNvSpPr/>
          <p:nvPr/>
        </p:nvSpPr>
        <p:spPr>
          <a:xfrm>
            <a:off x="-422722" y="-240984"/>
            <a:ext cx="2779315" cy="2790087"/>
          </a:xfrm>
          <a:custGeom>
            <a:avLst/>
            <a:gdLst>
              <a:gd name="connsiteX0" fmla="*/ 2469886 w 2766063"/>
              <a:gd name="connsiteY0" fmla="*/ 164366 h 2768059"/>
              <a:gd name="connsiteX1" fmla="*/ 2729194 w 2766063"/>
              <a:gd name="connsiteY1" fmla="*/ 1037823 h 2768059"/>
              <a:gd name="connsiteX2" fmla="*/ 1541838 w 2766063"/>
              <a:gd name="connsiteY2" fmla="*/ 1583733 h 2768059"/>
              <a:gd name="connsiteX3" fmla="*/ 1200644 w 2766063"/>
              <a:gd name="connsiteY3" fmla="*/ 2470838 h 2768059"/>
              <a:gd name="connsiteX4" fmla="*/ 313540 w 2766063"/>
              <a:gd name="connsiteY4" fmla="*/ 2593667 h 2768059"/>
              <a:gd name="connsiteX5" fmla="*/ 163415 w 2766063"/>
              <a:gd name="connsiteY5" fmla="*/ 191661 h 2768059"/>
              <a:gd name="connsiteX6" fmla="*/ 2524477 w 2766063"/>
              <a:gd name="connsiteY6" fmla="*/ 150718 h 2768059"/>
              <a:gd name="connsiteX7" fmla="*/ 2469886 w 2766063"/>
              <a:gd name="connsiteY7" fmla="*/ 164366 h 2768059"/>
              <a:gd name="connsiteX0" fmla="*/ 2469886 w 2779315"/>
              <a:gd name="connsiteY0" fmla="*/ 186394 h 2790087"/>
              <a:gd name="connsiteX1" fmla="*/ 2729194 w 2779315"/>
              <a:gd name="connsiteY1" fmla="*/ 1059851 h 2790087"/>
              <a:gd name="connsiteX2" fmla="*/ 1541838 w 2779315"/>
              <a:gd name="connsiteY2" fmla="*/ 1605761 h 2790087"/>
              <a:gd name="connsiteX3" fmla="*/ 1200644 w 2779315"/>
              <a:gd name="connsiteY3" fmla="*/ 2492866 h 2790087"/>
              <a:gd name="connsiteX4" fmla="*/ 313540 w 2779315"/>
              <a:gd name="connsiteY4" fmla="*/ 2615695 h 2790087"/>
              <a:gd name="connsiteX5" fmla="*/ 163415 w 2779315"/>
              <a:gd name="connsiteY5" fmla="*/ 213689 h 2790087"/>
              <a:gd name="connsiteX6" fmla="*/ 1664668 w 2779315"/>
              <a:gd name="connsiteY6" fmla="*/ 104507 h 2790087"/>
              <a:gd name="connsiteX7" fmla="*/ 2469886 w 2779315"/>
              <a:gd name="connsiteY7" fmla="*/ 186394 h 27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315" h="2790087">
                <a:moveTo>
                  <a:pt x="2469886" y="186394"/>
                </a:moveTo>
                <a:cubicBezTo>
                  <a:pt x="2647307" y="345618"/>
                  <a:pt x="2883869" y="823290"/>
                  <a:pt x="2729194" y="1059851"/>
                </a:cubicBezTo>
                <a:cubicBezTo>
                  <a:pt x="2574519" y="1296412"/>
                  <a:pt x="1796596" y="1366925"/>
                  <a:pt x="1541838" y="1605761"/>
                </a:cubicBezTo>
                <a:cubicBezTo>
                  <a:pt x="1287080" y="1844597"/>
                  <a:pt x="1405360" y="2324544"/>
                  <a:pt x="1200644" y="2492866"/>
                </a:cubicBezTo>
                <a:cubicBezTo>
                  <a:pt x="995928" y="2661188"/>
                  <a:pt x="486411" y="2995558"/>
                  <a:pt x="313540" y="2615695"/>
                </a:cubicBezTo>
                <a:cubicBezTo>
                  <a:pt x="140669" y="2235832"/>
                  <a:pt x="-205075" y="620847"/>
                  <a:pt x="163415" y="213689"/>
                </a:cubicBezTo>
                <a:cubicBezTo>
                  <a:pt x="531904" y="-193469"/>
                  <a:pt x="1284805" y="106781"/>
                  <a:pt x="1664668" y="104507"/>
                </a:cubicBezTo>
                <a:cubicBezTo>
                  <a:pt x="2044531" y="102232"/>
                  <a:pt x="2292465" y="27170"/>
                  <a:pt x="2469886" y="186394"/>
                </a:cubicBezTo>
                <a:close/>
              </a:path>
            </a:pathLst>
          </a:custGeom>
          <a:solidFill>
            <a:srgbClr val="FF8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EC76C895-7812-4223-9E0C-F4C64960F122}"/>
              </a:ext>
            </a:extLst>
          </p:cNvPr>
          <p:cNvSpPr/>
          <p:nvPr/>
        </p:nvSpPr>
        <p:spPr>
          <a:xfrm>
            <a:off x="2754833" y="4695673"/>
            <a:ext cx="10162443" cy="2751785"/>
          </a:xfrm>
          <a:custGeom>
            <a:avLst/>
            <a:gdLst>
              <a:gd name="connsiteX0" fmla="*/ 520630 w 10162443"/>
              <a:gd name="connsiteY0" fmla="*/ 2128210 h 2751785"/>
              <a:gd name="connsiteX1" fmla="*/ 1175722 w 10162443"/>
              <a:gd name="connsiteY1" fmla="*/ 1882550 h 2751785"/>
              <a:gd name="connsiteX2" fmla="*/ 2090122 w 10162443"/>
              <a:gd name="connsiteY2" fmla="*/ 2032675 h 2751785"/>
              <a:gd name="connsiteX3" fmla="*/ 3059113 w 10162443"/>
              <a:gd name="connsiteY3" fmla="*/ 1787016 h 2751785"/>
              <a:gd name="connsiteX4" fmla="*/ 4355651 w 10162443"/>
              <a:gd name="connsiteY4" fmla="*/ 1937141 h 2751785"/>
              <a:gd name="connsiteX5" fmla="*/ 5270051 w 10162443"/>
              <a:gd name="connsiteY5" fmla="*/ 1636890 h 2751785"/>
              <a:gd name="connsiteX6" fmla="*/ 6716713 w 10162443"/>
              <a:gd name="connsiteY6" fmla="*/ 1459469 h 2751785"/>
              <a:gd name="connsiteX7" fmla="*/ 7972307 w 10162443"/>
              <a:gd name="connsiteY7" fmla="*/ 722490 h 2751785"/>
              <a:gd name="connsiteX8" fmla="*/ 8900355 w 10162443"/>
              <a:gd name="connsiteY8" fmla="*/ 613308 h 2751785"/>
              <a:gd name="connsiteX9" fmla="*/ 9500857 w 10162443"/>
              <a:gd name="connsiteY9" fmla="*/ 53750 h 2751785"/>
              <a:gd name="connsiteX10" fmla="*/ 10101358 w 10162443"/>
              <a:gd name="connsiteY10" fmla="*/ 2114562 h 2751785"/>
              <a:gd name="connsiteX11" fmla="*/ 7917716 w 10162443"/>
              <a:gd name="connsiteY11" fmla="*/ 2728711 h 2751785"/>
              <a:gd name="connsiteX12" fmla="*/ 588868 w 10162443"/>
              <a:gd name="connsiteY12" fmla="*/ 2578586 h 2751785"/>
              <a:gd name="connsiteX13" fmla="*/ 520630 w 10162443"/>
              <a:gd name="connsiteY13" fmla="*/ 2128210 h 275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2443" h="2751785">
                <a:moveTo>
                  <a:pt x="520630" y="2128210"/>
                </a:moveTo>
                <a:cubicBezTo>
                  <a:pt x="618439" y="2012204"/>
                  <a:pt x="914140" y="1898472"/>
                  <a:pt x="1175722" y="1882550"/>
                </a:cubicBezTo>
                <a:cubicBezTo>
                  <a:pt x="1437304" y="1866628"/>
                  <a:pt x="1776224" y="2048597"/>
                  <a:pt x="2090122" y="2032675"/>
                </a:cubicBezTo>
                <a:cubicBezTo>
                  <a:pt x="2404021" y="2016753"/>
                  <a:pt x="2681525" y="1802938"/>
                  <a:pt x="3059113" y="1787016"/>
                </a:cubicBezTo>
                <a:cubicBezTo>
                  <a:pt x="3436701" y="1771094"/>
                  <a:pt x="3987161" y="1962162"/>
                  <a:pt x="4355651" y="1937141"/>
                </a:cubicBezTo>
                <a:cubicBezTo>
                  <a:pt x="4724141" y="1912120"/>
                  <a:pt x="4876541" y="1716502"/>
                  <a:pt x="5270051" y="1636890"/>
                </a:cubicBezTo>
                <a:cubicBezTo>
                  <a:pt x="5663561" y="1557278"/>
                  <a:pt x="6266337" y="1611869"/>
                  <a:pt x="6716713" y="1459469"/>
                </a:cubicBezTo>
                <a:cubicBezTo>
                  <a:pt x="7167089" y="1307069"/>
                  <a:pt x="7608367" y="863517"/>
                  <a:pt x="7972307" y="722490"/>
                </a:cubicBezTo>
                <a:cubicBezTo>
                  <a:pt x="8336247" y="581463"/>
                  <a:pt x="8645597" y="724765"/>
                  <a:pt x="8900355" y="613308"/>
                </a:cubicBezTo>
                <a:cubicBezTo>
                  <a:pt x="9155113" y="501851"/>
                  <a:pt x="9300690" y="-196459"/>
                  <a:pt x="9500857" y="53750"/>
                </a:cubicBezTo>
                <a:cubicBezTo>
                  <a:pt x="9701024" y="303959"/>
                  <a:pt x="10365215" y="1668735"/>
                  <a:pt x="10101358" y="2114562"/>
                </a:cubicBezTo>
                <a:cubicBezTo>
                  <a:pt x="9837501" y="2560389"/>
                  <a:pt x="9503131" y="2651374"/>
                  <a:pt x="7917716" y="2728711"/>
                </a:cubicBezTo>
                <a:cubicBezTo>
                  <a:pt x="6332301" y="2806048"/>
                  <a:pt x="1819441" y="2671846"/>
                  <a:pt x="588868" y="2578586"/>
                </a:cubicBezTo>
                <a:cubicBezTo>
                  <a:pt x="-641705" y="2485326"/>
                  <a:pt x="422821" y="2244216"/>
                  <a:pt x="520630" y="2128210"/>
                </a:cubicBezTo>
                <a:close/>
              </a:path>
            </a:pathLst>
          </a:custGeom>
          <a:solidFill>
            <a:srgbClr val="FF8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02A32F3-9813-4386-9A07-4101F2E03AC4}"/>
              </a:ext>
            </a:extLst>
          </p:cNvPr>
          <p:cNvGrpSpPr/>
          <p:nvPr/>
        </p:nvGrpSpPr>
        <p:grpSpPr>
          <a:xfrm>
            <a:off x="1941959" y="1328315"/>
            <a:ext cx="8308083" cy="4769116"/>
            <a:chOff x="1904672" y="1167423"/>
            <a:chExt cx="8308082" cy="4769116"/>
          </a:xfrm>
        </p:grpSpPr>
        <p:grpSp>
          <p:nvGrpSpPr>
            <p:cNvPr id="3" name="Group 2">
              <a:extLst>
                <a:ext uri="{FF2B5EF4-FFF2-40B4-BE49-F238E27FC236}">
                  <a16:creationId xmlns:a16="http://schemas.microsoft.com/office/drawing/2014/main" id="{1283C9B1-7408-4AE4-9D14-46E76F79091C}"/>
                </a:ext>
              </a:extLst>
            </p:cNvPr>
            <p:cNvGrpSpPr/>
            <p:nvPr/>
          </p:nvGrpSpPr>
          <p:grpSpPr>
            <a:xfrm>
              <a:off x="1904672" y="1167423"/>
              <a:ext cx="8308082" cy="4769116"/>
              <a:chOff x="445437" y="256830"/>
              <a:chExt cx="11333661" cy="6295753"/>
            </a:xfrm>
          </p:grpSpPr>
          <p:sp>
            <p:nvSpPr>
              <p:cNvPr id="74" name="Rectangle: Rounded Corners 73">
                <a:extLst>
                  <a:ext uri="{FF2B5EF4-FFF2-40B4-BE49-F238E27FC236}">
                    <a16:creationId xmlns:a16="http://schemas.microsoft.com/office/drawing/2014/main" id="{15DE86CA-7FBC-4580-AE7E-066B142E11AF}"/>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9468B5B9-817F-4A18-9C2E-634DE959BE61}"/>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EED68199-CDD9-4333-B668-0A42688252F5}"/>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id="{26AF7A2E-37C1-4FE5-AD70-6742E534A186}"/>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DC0E99F1-2605-4FBE-92FD-C44A150480E2}"/>
                  </a:ext>
                </a:extLst>
              </p:cNvPr>
              <p:cNvGrpSpPr/>
              <p:nvPr/>
            </p:nvGrpSpPr>
            <p:grpSpPr>
              <a:xfrm>
                <a:off x="9611855" y="933450"/>
                <a:ext cx="1409700" cy="2547457"/>
                <a:chOff x="9611855" y="933450"/>
                <a:chExt cx="1409700" cy="2547457"/>
              </a:xfrm>
            </p:grpSpPr>
            <p:sp>
              <p:nvSpPr>
                <p:cNvPr id="81" name="Rectangle 80">
                  <a:extLst>
                    <a:ext uri="{FF2B5EF4-FFF2-40B4-BE49-F238E27FC236}">
                      <a16:creationId xmlns:a16="http://schemas.microsoft.com/office/drawing/2014/main" id="{1C1794B5-2C62-4370-AFF2-CCE469BEC553}"/>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874C3483-40C7-4DA5-A1E4-39E8208C40C5}"/>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89F8916-0287-4E74-8C23-78AB1070975B}"/>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2F587250-D94C-4EE6-8FE4-7737E642DC45}"/>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E689BA70-220E-4899-909D-1E9378C5259D}"/>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2FFE5595-628A-4F26-825A-04962A4830D5}"/>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70D90334-24E7-4D22-A021-364419C08887}"/>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1A81D10C-07B0-464D-804B-9FF957A2F18E}"/>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22BAD6FA-C712-4CA4-BD9C-3A930C3AED05}"/>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3C3CAB51-54B7-491F-AD8C-0969D40C52CC}"/>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2" name="Oval 91">
                <a:extLst>
                  <a:ext uri="{FF2B5EF4-FFF2-40B4-BE49-F238E27FC236}">
                    <a16:creationId xmlns:a16="http://schemas.microsoft.com/office/drawing/2014/main" id="{CAA688BF-147C-4E28-8B7A-AF616DA405C8}"/>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9023A208-09F3-40A2-AF0A-FF1A2FB80CF2}"/>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6" name="Picture 8" descr="Comic style Images | Free Vectors, Stock Photos &amp; PSD">
              <a:extLst>
                <a:ext uri="{FF2B5EF4-FFF2-40B4-BE49-F238E27FC236}">
                  <a16:creationId xmlns:a16="http://schemas.microsoft.com/office/drawing/2014/main" id="{DFE46954-EC3C-4B16-911B-1E156F54DC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Top 100 hình ảnh mèo tom và jerry đáng yêu dễ thương nhất">
            <a:extLst>
              <a:ext uri="{FF2B5EF4-FFF2-40B4-BE49-F238E27FC236}">
                <a16:creationId xmlns:a16="http://schemas.microsoft.com/office/drawing/2014/main" id="{24AE4FC4-BC93-4D09-867A-15B55F92293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 b="97999" l="5720" r="92480">
                        <a14:foregroundMark x1="23840" y1="3952" x2="23840" y2="3952"/>
                        <a14:foregroundMark x1="44160" y1="70935" x2="53000" y2="78039"/>
                        <a14:foregroundMark x1="43800" y1="45273" x2="44720" y2="55928"/>
                        <a14:foregroundMark x1="44720" y1="55928" x2="54600" y2="58879"/>
                        <a14:foregroundMark x1="54600" y1="58879" x2="47160" y2="37119"/>
                        <a14:foregroundMark x1="47160" y1="37119" x2="37080" y2="40670"/>
                        <a14:foregroundMark x1="37080" y1="40670" x2="36560" y2="42421"/>
                        <a14:foregroundMark x1="36760" y1="44822" x2="43920" y2="60280"/>
                        <a14:foregroundMark x1="51880" y1="44672" x2="61040" y2="48524"/>
                        <a14:foregroundMark x1="67400" y1="37869" x2="70680" y2="39270"/>
                        <a14:foregroundMark x1="71840" y1="36168" x2="69200" y2="42121"/>
                        <a14:foregroundMark x1="41440" y1="73487" x2="59000" y2="85243"/>
                        <a14:foregroundMark x1="37560" y1="87944" x2="36880" y2="94447"/>
                        <a14:foregroundMark x1="34280" y1="76288" x2="43600" y2="76588"/>
                        <a14:foregroundMark x1="48680" y1="48374" x2="40200" y2="73637"/>
                        <a14:foregroundMark x1="68520" y1="53027" x2="73240" y2="77339"/>
                        <a14:foregroundMark x1="73240" y1="77339" x2="69880" y2="88494"/>
                        <a14:foregroundMark x1="69200" y1="48924" x2="69800" y2="53177"/>
                        <a14:foregroundMark x1="68760" y1="45123" x2="71840" y2="53627"/>
                        <a14:foregroundMark x1="71840" y1="53627" x2="71840" y2="53627"/>
                        <a14:foregroundMark x1="71360" y1="44122" x2="73200" y2="53877"/>
                        <a14:foregroundMark x1="77720" y1="40720" x2="77480" y2="47924"/>
                        <a14:foregroundMark x1="77480" y1="47924" x2="77360" y2="48224"/>
                        <a14:foregroundMark x1="51520" y1="17859" x2="51520" y2="17859"/>
                        <a14:foregroundMark x1="53320" y1="11056" x2="52440" y2="14757"/>
                        <a14:foregroundMark x1="41640" y1="17709" x2="48800" y2="20860"/>
                        <a14:foregroundMark x1="54680" y1="21961" x2="55840" y2="22961"/>
                        <a14:foregroundMark x1="38720" y1="50775" x2="34160" y2="63532"/>
                        <a14:foregroundMark x1="30760" y1="50925" x2="32360" y2="53877"/>
                        <a14:foregroundMark x1="32920" y1="54177" x2="41080" y2="57879"/>
                        <a14:foregroundMark x1="41080" y1="57879" x2="41080" y2="57879"/>
                        <a14:foregroundMark x1="37680" y1="47074" x2="52080" y2="53127"/>
                        <a14:foregroundMark x1="52080" y1="53127" x2="52320" y2="53327"/>
                        <a14:foregroundMark x1="45400" y1="12356" x2="45400" y2="12356"/>
                        <a14:foregroundMark x1="64320" y1="80840" x2="64320" y2="80840"/>
                        <a14:foregroundMark x1="55720" y1="79990" x2="67040" y2="84542"/>
                        <a14:foregroundMark x1="67040" y1="84542" x2="67040" y2="84542"/>
                        <a14:foregroundMark x1="60920" y1="81991" x2="70120" y2="81991"/>
                        <a14:foregroundMark x1="63560" y1="75588" x2="65600" y2="78989"/>
                        <a14:foregroundMark x1="82920" y1="70935" x2="82920" y2="70935"/>
                        <a14:foregroundMark x1="89760" y1="64132" x2="83400" y2="72036"/>
                        <a14:foregroundMark x1="73080" y1="47374" x2="74640" y2="47824"/>
                        <a14:foregroundMark x1="53560" y1="15758" x2="53560" y2="15758"/>
                        <a14:foregroundMark x1="38800" y1="64382" x2="38240" y2="68934"/>
                        <a14:foregroundMark x1="29840" y1="51776" x2="29840" y2="51776"/>
                        <a14:foregroundMark x1="26680" y1="51926" x2="30760" y2="53177"/>
                        <a14:foregroundMark x1="38920" y1="44272" x2="54360" y2="47224"/>
                        <a14:foregroundMark x1="40640" y1="50475" x2="46520" y2="61831"/>
                        <a14:foregroundMark x1="36760" y1="58179" x2="44160" y2="62931"/>
                        <a14:foregroundMark x1="44160" y1="62931" x2="50400" y2="60780"/>
                        <a14:foregroundMark x1="50400" y1="60780" x2="50840" y2="60430"/>
                        <a14:foregroundMark x1="43240" y1="68784" x2="39160" y2="78739"/>
                        <a14:foregroundMark x1="40520" y1="67534" x2="32800" y2="77089"/>
                        <a14:foregroundMark x1="32800" y1="77089" x2="32480" y2="77889"/>
                        <a14:foregroundMark x1="44280" y1="68534" x2="31280" y2="71586"/>
                        <a14:foregroundMark x1="31280" y1="71586" x2="36200" y2="80890"/>
                        <a14:foregroundMark x1="36200" y1="80890" x2="54360" y2="89095"/>
                        <a14:foregroundMark x1="54360" y1="89095" x2="60360" y2="89345"/>
                        <a14:foregroundMark x1="60360" y1="89345" x2="68520" y2="86543"/>
                        <a14:foregroundMark x1="68520" y1="86543" x2="62640" y2="81091"/>
                        <a14:foregroundMark x1="62640" y1="81091" x2="53880" y2="79340"/>
                        <a14:foregroundMark x1="53880" y1="79340" x2="50080" y2="72186"/>
                        <a14:foregroundMark x1="50080" y1="72186" x2="45000" y2="69335"/>
                        <a14:foregroundMark x1="45000" y1="69335" x2="44480" y2="69235"/>
                        <a14:foregroundMark x1="48120" y1="61981" x2="52320" y2="62831"/>
                        <a14:foregroundMark x1="54360" y1="57879" x2="55240" y2="66633"/>
                        <a14:foregroundMark x1="55240" y1="66633" x2="54240" y2="70085"/>
                        <a14:foregroundMark x1="57880" y1="55328" x2="55840" y2="62731"/>
                        <a14:foregroundMark x1="55840" y1="62731" x2="55840" y2="63132"/>
                        <a14:foregroundMark x1="56960" y1="63282" x2="57880" y2="68384"/>
                        <a14:foregroundMark x1="46880" y1="12206" x2="46880" y2="12206"/>
                        <a14:foregroundMark x1="47080" y1="10505" x2="43680" y2="13457"/>
                        <a14:foregroundMark x1="24320" y1="3702" x2="26360" y2="4952"/>
                        <a14:foregroundMark x1="18840" y1="1401" x2="20560" y2="4102"/>
                        <a14:foregroundMark x1="19080" y1="550" x2="31520" y2="9405"/>
                        <a14:foregroundMark x1="31520" y1="9405" x2="36200" y2="19010"/>
                        <a14:foregroundMark x1="32240" y1="7954" x2="36680" y2="18009"/>
                        <a14:foregroundMark x1="27120" y1="4552" x2="38000" y2="20260"/>
                        <a14:foregroundMark x1="38000" y1="20260" x2="38120" y2="20710"/>
                        <a14:foregroundMark x1="34960" y1="11906" x2="38640" y2="20160"/>
                        <a14:foregroundMark x1="38640" y1="20160" x2="38800" y2="21261"/>
                        <a14:foregroundMark x1="44480" y1="13457" x2="40080" y2="16458"/>
                        <a14:foregroundMark x1="73400" y1="96148" x2="73400" y2="96148"/>
                        <a14:foregroundMark x1="73400" y1="94597" x2="73760" y2="95298"/>
                        <a14:foregroundMark x1="61400" y1="96148" x2="60600" y2="97149"/>
                        <a14:foregroundMark x1="35760" y1="96298" x2="37000" y2="97749"/>
                        <a14:foregroundMark x1="8640" y1="85393" x2="8440" y2="85943"/>
                        <a14:foregroundMark x1="5720" y1="88244" x2="5720" y2="88244"/>
                        <a14:foregroundMark x1="70480" y1="38719" x2="71840" y2="45673"/>
                        <a14:foregroundMark x1="90520" y1="63982" x2="90520" y2="63982"/>
                        <a14:foregroundMark x1="73400" y1="97999" x2="73400" y2="97999"/>
                        <a14:foregroundMark x1="81440" y1="49025" x2="82258" y2="49304"/>
                        <a14:foregroundMark x1="81308" y1="52881" x2="81787" y2="53144"/>
                        <a14:foregroundMark x1="77840" y1="50975" x2="81290" y2="52871"/>
                        <a14:backgroundMark x1="55040" y1="56728" x2="55040" y2="56728"/>
                        <a14:backgroundMark x1="62280" y1="78439" x2="62280" y2="78439"/>
                        <a14:backgroundMark x1="81800" y1="52026" x2="92840" y2="55478"/>
                        <a14:backgroundMark x1="81800" y1="50075" x2="90800" y2="52626"/>
                        <a14:backgroundMark x1="87080" y1="51426" x2="93200" y2="53527"/>
                        <a14:backgroundMark x1="91640" y1="52026" x2="92720" y2="52776"/>
                        <a14:backgroundMark x1="81920" y1="49625" x2="82280" y2="49925"/>
                        <a14:backgroundMark x1="87440" y1="55928" x2="92800" y2="59730"/>
                        <a14:backgroundMark x1="92800" y1="59730" x2="92840" y2="59830"/>
                        <a14:backgroundMark x1="82160" y1="52626" x2="88720" y2="56678"/>
                        <a14:backgroundMark x1="88720" y1="56678" x2="88640" y2="566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78080" y="26221"/>
            <a:ext cx="2227081" cy="17806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99+ Hình Nền We Bare Bear Đẹp, Cute Nhất Quả Đất">
            <a:extLst>
              <a:ext uri="{FF2B5EF4-FFF2-40B4-BE49-F238E27FC236}">
                <a16:creationId xmlns:a16="http://schemas.microsoft.com/office/drawing/2014/main" id="{E7C471E0-A204-44A0-8AA9-0AA3C9AA53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6043" y="11845"/>
            <a:ext cx="2709803" cy="154866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8" descr="Page 3 | Radio box Images | Free Vectors, Stock Photos &amp; PSD">
            <a:extLst>
              <a:ext uri="{FF2B5EF4-FFF2-40B4-BE49-F238E27FC236}">
                <a16:creationId xmlns:a16="http://schemas.microsoft.com/office/drawing/2014/main" id="{4E96C5D4-B645-4B6E-BE07-075890EBB7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307321">
            <a:off x="6718702" y="518562"/>
            <a:ext cx="716577" cy="71657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Kawaii Icon Style / Lineal color - 45,767 vector icons available in SVG,  EPS, PNG, PSD files and Icon Font. | Cute stickers, Mini drawings, Cute  doodles">
            <a:extLst>
              <a:ext uri="{FF2B5EF4-FFF2-40B4-BE49-F238E27FC236}">
                <a16:creationId xmlns:a16="http://schemas.microsoft.com/office/drawing/2014/main" id="{FE5E3CBB-ED47-4542-B312-8FC82AD79C6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922" r="69411" b="73506"/>
          <a:stretch/>
        </p:blipFill>
        <p:spPr bwMode="auto">
          <a:xfrm>
            <a:off x="-225123" y="1905661"/>
            <a:ext cx="1748136" cy="10514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561EEB-C4A1-E474-ADFB-F23FBC203917}"/>
              </a:ext>
            </a:extLst>
          </p:cNvPr>
          <p:cNvPicPr>
            <a:picLocks noChangeAspect="1"/>
          </p:cNvPicPr>
          <p:nvPr/>
        </p:nvPicPr>
        <p:blipFill>
          <a:blip r:embed="rId10"/>
          <a:stretch>
            <a:fillRect/>
          </a:stretch>
        </p:blipFill>
        <p:spPr>
          <a:xfrm>
            <a:off x="2843168" y="2905446"/>
            <a:ext cx="5419814" cy="1390008"/>
          </a:xfrm>
          <a:prstGeom prst="rect">
            <a:avLst/>
          </a:prstGeom>
        </p:spPr>
      </p:pic>
    </p:spTree>
    <p:custDataLst>
      <p:tags r:id="rId1"/>
    </p:custDataLst>
    <p:extLst>
      <p:ext uri="{BB962C8B-B14F-4D97-AF65-F5344CB8AC3E}">
        <p14:creationId xmlns:p14="http://schemas.microsoft.com/office/powerpoint/2010/main" val="1438086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6" name="Text Box 5"/>
          <p:cNvSpPr txBox="1"/>
          <p:nvPr/>
        </p:nvSpPr>
        <p:spPr>
          <a:xfrm>
            <a:off x="2213419" y="695310"/>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966484" y="1651889"/>
            <a:ext cx="7517218" cy="2732567"/>
          </a:xfrm>
          <a:prstGeom prst="wedgeRoundRectCallou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đưa</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pic>
        <p:nvPicPr>
          <p:cNvPr id="42" name="Picture 41">
            <a:extLst>
              <a:ext uri="{FF2B5EF4-FFF2-40B4-BE49-F238E27FC236}">
                <a16:creationId xmlns:a16="http://schemas.microsoft.com/office/drawing/2014/main" id="{28C871EE-F221-4B4E-A637-B4EE18D64F9F}"/>
              </a:ext>
            </a:extLst>
          </p:cNvPr>
          <p:cNvPicPr>
            <a:picLocks noChangeAspect="1"/>
          </p:cNvPicPr>
          <p:nvPr/>
        </p:nvPicPr>
        <p:blipFill>
          <a:blip r:embed="rId11"/>
          <a:stretch>
            <a:fillRect/>
          </a:stretch>
        </p:blipFill>
        <p:spPr>
          <a:xfrm>
            <a:off x="3852943" y="1965849"/>
            <a:ext cx="5968501" cy="2786113"/>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215774" y="2347510"/>
            <a:ext cx="5315675" cy="4504460"/>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文本框 18">
            <a:extLst>
              <a:ext uri="{FF2B5EF4-FFF2-40B4-BE49-F238E27FC236}">
                <a16:creationId xmlns:a16="http://schemas.microsoft.com/office/drawing/2014/main" id="{09192A68-B472-4371-9244-48F81A7C8710}"/>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custDataLst>
      <p:tags r:id="rId1"/>
    </p:custDataLst>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8">
            <a:clrChange>
              <a:clrFrom>
                <a:srgbClr val="F3FFD5"/>
              </a:clrFrom>
              <a:clrTo>
                <a:srgbClr val="F3FFD5">
                  <a:alpha val="0"/>
                </a:srgbClr>
              </a:clrTo>
            </a:clrChange>
            <a:extLst>
              <a:ext uri="{BEBA8EAE-BF5A-486C-A8C5-ECC9F3942E4B}">
                <a14:imgProps xmlns:a14="http://schemas.microsoft.com/office/drawing/2010/main">
                  <a14:imgLayer r:embed="rId9">
                    <a14:imgEffect>
                      <a14:backgroundRemoval t="9375" b="88542" l="2326" r="98837"/>
                    </a14:imgEffect>
                  </a14:imgLayer>
                </a14:imgProps>
              </a:ext>
            </a:extLst>
          </a:blip>
          <a:stretch>
            <a:fillRect/>
          </a:stretch>
        </p:blipFill>
        <p:spPr>
          <a:xfrm>
            <a:off x="2617866" y="275312"/>
            <a:ext cx="626045" cy="698841"/>
          </a:xfrm>
          <a:prstGeom prst="rect">
            <a:avLst/>
          </a:prstGeom>
        </p:spPr>
      </p:pic>
    </p:spTree>
    <p:custDataLst>
      <p:tags r:id="rId1"/>
    </p:custDataLst>
    <p:extLst>
      <p:ext uri="{BB962C8B-B14F-4D97-AF65-F5344CB8AC3E}">
        <p14:creationId xmlns:p14="http://schemas.microsoft.com/office/powerpoint/2010/main" val="28501659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86548" y="5885180"/>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
        <p:nvSpPr>
          <p:cNvPr id="3" name="Rectangle: Rounded Corners 2">
            <a:extLst>
              <a:ext uri="{FF2B5EF4-FFF2-40B4-BE49-F238E27FC236}">
                <a16:creationId xmlns:a16="http://schemas.microsoft.com/office/drawing/2014/main" id="{2CAB4EAA-E7F7-4A09-8370-833154FBD1AB}"/>
              </a:ext>
            </a:extLst>
          </p:cNvPr>
          <p:cNvSpPr/>
          <p:nvPr/>
        </p:nvSpPr>
        <p:spPr>
          <a:xfrm>
            <a:off x="489095" y="845185"/>
            <a:ext cx="10165567" cy="1187059"/>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1</a:t>
            </a:r>
          </a:p>
        </p:txBody>
      </p:sp>
      <p:sp>
        <p:nvSpPr>
          <p:cNvPr id="12" name="Rectangle: Rounded Corners 11">
            <a:extLst>
              <a:ext uri="{FF2B5EF4-FFF2-40B4-BE49-F238E27FC236}">
                <a16:creationId xmlns:a16="http://schemas.microsoft.com/office/drawing/2014/main" id="{15552303-3776-4581-A930-81A128F6706E}"/>
              </a:ext>
            </a:extLst>
          </p:cNvPr>
          <p:cNvSpPr/>
          <p:nvPr/>
        </p:nvSpPr>
        <p:spPr>
          <a:xfrm>
            <a:off x="347052" y="2065417"/>
            <a:ext cx="10307610" cy="250738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2</a:t>
            </a:r>
          </a:p>
        </p:txBody>
      </p:sp>
      <p:sp>
        <p:nvSpPr>
          <p:cNvPr id="14" name="Rectangle: Rounded Corners 13">
            <a:extLst>
              <a:ext uri="{FF2B5EF4-FFF2-40B4-BE49-F238E27FC236}">
                <a16:creationId xmlns:a16="http://schemas.microsoft.com/office/drawing/2014/main" id="{E7271A0C-5094-4199-98F6-EE8248511A69}"/>
              </a:ext>
            </a:extLst>
          </p:cNvPr>
          <p:cNvSpPr/>
          <p:nvPr/>
        </p:nvSpPr>
        <p:spPr>
          <a:xfrm>
            <a:off x="244546" y="4603187"/>
            <a:ext cx="10410117" cy="211638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3</a:t>
            </a:r>
          </a:p>
        </p:txBody>
      </p:sp>
      <p:sp>
        <p:nvSpPr>
          <p:cNvPr id="17" name="Cloud 16">
            <a:extLst>
              <a:ext uri="{FF2B5EF4-FFF2-40B4-BE49-F238E27FC236}">
                <a16:creationId xmlns:a16="http://schemas.microsoft.com/office/drawing/2014/main" id="{A31D076E-C298-4275-A5B2-1E92E9A20C58}"/>
              </a:ext>
            </a:extLst>
          </p:cNvPr>
          <p:cNvSpPr/>
          <p:nvPr/>
        </p:nvSpPr>
        <p:spPr>
          <a:xfrm>
            <a:off x="8886547" y="5874385"/>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0828745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2" nodeType="click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1"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2" nodeType="click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3" grpId="0" animBg="1"/>
      <p:bldP spid="5" grpId="0" animBg="1"/>
      <p:bldP spid="12" grpId="0" animBg="1"/>
      <p:bldP spid="13" grpId="0" animBg="1"/>
      <p:bldP spid="14" grpId="0" animBg="1"/>
      <p:bldP spid="16" grpId="0" animBg="1"/>
      <p:bldP spid="17" grpId="0" animBg="1"/>
      <p:bldP spid="17" grpId="1" animBg="1"/>
      <p:bldP spid="17"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3"/>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2"/>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3"/>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4"/>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ôm</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choàng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5"/>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6"/>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7"/>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8"/>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9"/>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10"/>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4"/>
          <a:stretch>
            <a:fillRect/>
          </a:stretch>
        </p:blipFill>
        <p:spPr>
          <a:xfrm>
            <a:off x="1088390" y="2875280"/>
            <a:ext cx="3167380" cy="374523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2A42C8-7D07-41D9-86FD-C422AB014B28}"/>
              </a:ext>
            </a:extLst>
          </p:cNvPr>
          <p:cNvSpPr txBox="1"/>
          <p:nvPr/>
        </p:nvSpPr>
        <p:spPr>
          <a:xfrm>
            <a:off x="1458611" y="738145"/>
            <a:ext cx="2407194"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endParaRPr lang="en-US" sz="3200" b="1" dirty="0">
              <a:solidFill>
                <a:srgbClr val="17479D"/>
              </a:solidFill>
              <a:latin typeface="+mj-lt"/>
            </a:endParaRPr>
          </a:p>
        </p:txBody>
      </p:sp>
      <p:pic>
        <p:nvPicPr>
          <p:cNvPr id="3" name="Picture 2">
            <a:extLst>
              <a:ext uri="{FF2B5EF4-FFF2-40B4-BE49-F238E27FC236}">
                <a16:creationId xmlns:a16="http://schemas.microsoft.com/office/drawing/2014/main" id="{85C28F7D-599F-4CEE-AA29-789E74B6921D}"/>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475767" y="912440"/>
            <a:ext cx="582308" cy="525172"/>
          </a:xfrm>
          <a:prstGeom prst="rect">
            <a:avLst/>
          </a:prstGeom>
        </p:spPr>
      </p:pic>
      <p:sp>
        <p:nvSpPr>
          <p:cNvPr id="4" name="TextBox 3">
            <a:extLst>
              <a:ext uri="{FF2B5EF4-FFF2-40B4-BE49-F238E27FC236}">
                <a16:creationId xmlns:a16="http://schemas.microsoft.com/office/drawing/2014/main" id="{1DBAC3DD-4652-481D-A9ED-8DC415FDBF44}"/>
              </a:ext>
            </a:extLst>
          </p:cNvPr>
          <p:cNvSpPr txBox="1"/>
          <p:nvPr/>
        </p:nvSpPr>
        <p:spPr>
          <a:xfrm>
            <a:off x="4361265" y="914195"/>
            <a:ext cx="5365827" cy="969433"/>
          </a:xfrm>
          <a:prstGeom prst="rect">
            <a:avLst/>
          </a:prstGeom>
          <a:noFill/>
        </p:spPr>
        <p:txBody>
          <a:bodyPr wrap="square" rtlCol="0">
            <a:spAutoFit/>
          </a:bodyPr>
          <a:lstStyle/>
          <a:p>
            <a:pPr algn="ctr">
              <a:lnSpc>
                <a:spcPct val="150000"/>
              </a:lnSpc>
            </a:pPr>
            <a:r>
              <a:rPr lang="vi-VN" sz="4400" b="1" dirty="0">
                <a:solidFill>
                  <a:srgbClr val="FF0000"/>
                </a:solidFill>
                <a:latin typeface="+mj-lt"/>
              </a:rPr>
              <a:t>Từ ngữ</a:t>
            </a:r>
            <a:endParaRPr lang="en-US" sz="4400" b="1" dirty="0">
              <a:solidFill>
                <a:srgbClr val="FF0000"/>
              </a:solidFill>
              <a:latin typeface="+mj-lt"/>
            </a:endParaRPr>
          </a:p>
        </p:txBody>
      </p:sp>
      <p:sp>
        <p:nvSpPr>
          <p:cNvPr id="5" name="Rectangle 4">
            <a:extLst>
              <a:ext uri="{FF2B5EF4-FFF2-40B4-BE49-F238E27FC236}">
                <a16:creationId xmlns:a16="http://schemas.microsoft.com/office/drawing/2014/main" id="{3E32E9C0-E6E9-4485-87CE-E9A71C9E0DC3}"/>
              </a:ext>
            </a:extLst>
          </p:cNvPr>
          <p:cNvSpPr/>
          <p:nvPr/>
        </p:nvSpPr>
        <p:spPr>
          <a:xfrm>
            <a:off x="3475148" y="1646626"/>
            <a:ext cx="5996762" cy="730200"/>
          </a:xfrm>
          <a:prstGeom prst="rect">
            <a:avLst/>
          </a:prstGeom>
        </p:spPr>
        <p:txBody>
          <a:bodyPr wrap="square">
            <a:spAutoFit/>
          </a:bodyPr>
          <a:lstStyle/>
          <a:p>
            <a:pPr algn="just">
              <a:lnSpc>
                <a:spcPct val="150000"/>
              </a:lnSpc>
            </a:pPr>
            <a:r>
              <a:rPr lang="vi-VN" sz="3200" dirty="0">
                <a:latin typeface="+mj-lt"/>
              </a:rPr>
              <a:t>     </a:t>
            </a:r>
            <a:r>
              <a:rPr lang="en-US" sz="3200" dirty="0" err="1">
                <a:latin typeface="+mj-lt"/>
              </a:rPr>
              <a:t>Hoa</a:t>
            </a:r>
            <a:r>
              <a:rPr lang="en-US" sz="3200" dirty="0">
                <a:latin typeface="+mj-lt"/>
              </a:rPr>
              <a:t> </a:t>
            </a:r>
            <a:r>
              <a:rPr lang="en-US" sz="3200" dirty="0" err="1">
                <a:latin typeface="+mj-lt"/>
              </a:rPr>
              <a:t>tỉ</a:t>
            </a:r>
            <a:r>
              <a:rPr lang="en-US" sz="3200" dirty="0">
                <a:latin typeface="+mj-lt"/>
              </a:rPr>
              <a:t> </a:t>
            </a:r>
            <a:r>
              <a:rPr lang="en-US" sz="3200" dirty="0" err="1">
                <a:latin typeface="+mj-lt"/>
              </a:rPr>
              <a:t>muội</a:t>
            </a:r>
            <a:endParaRPr lang="vi-VN" sz="3200" dirty="0">
              <a:latin typeface="+mj-lt"/>
            </a:endParaRPr>
          </a:p>
        </p:txBody>
      </p:sp>
      <p:sp>
        <p:nvSpPr>
          <p:cNvPr id="6" name="Oval 5">
            <a:extLst>
              <a:ext uri="{FF2B5EF4-FFF2-40B4-BE49-F238E27FC236}">
                <a16:creationId xmlns:a16="http://schemas.microsoft.com/office/drawing/2014/main" id="{1E6844B4-11FB-4D9C-8F8F-F635A933EB22}"/>
              </a:ext>
            </a:extLst>
          </p:cNvPr>
          <p:cNvSpPr/>
          <p:nvPr/>
        </p:nvSpPr>
        <p:spPr>
          <a:xfrm>
            <a:off x="3725884" y="2033970"/>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7" name="Rectangle 6">
            <a:extLst>
              <a:ext uri="{FF2B5EF4-FFF2-40B4-BE49-F238E27FC236}">
                <a16:creationId xmlns:a16="http://schemas.microsoft.com/office/drawing/2014/main" id="{BE423D53-8E49-49F2-854D-DDE6A24C1A05}"/>
              </a:ext>
            </a:extLst>
          </p:cNvPr>
          <p:cNvSpPr/>
          <p:nvPr/>
        </p:nvSpPr>
        <p:spPr>
          <a:xfrm>
            <a:off x="3730330" y="5211307"/>
            <a:ext cx="5996762" cy="730200"/>
          </a:xfrm>
          <a:prstGeom prst="rect">
            <a:avLst/>
          </a:prstGeom>
        </p:spPr>
        <p:txBody>
          <a:bodyPr wrap="square">
            <a:spAutoFit/>
          </a:bodyPr>
          <a:lstStyle/>
          <a:p>
            <a:pPr algn="just">
              <a:lnSpc>
                <a:spcPct val="150000"/>
              </a:lnSpc>
            </a:pPr>
            <a:r>
              <a:rPr lang="vi-VN" sz="3200" dirty="0">
                <a:latin typeface="+mj-lt"/>
              </a:rPr>
              <a:t>     </a:t>
            </a:r>
            <a:r>
              <a:rPr lang="en-US" sz="3200" dirty="0" err="1">
                <a:latin typeface="+mj-lt"/>
              </a:rPr>
              <a:t>Tỉ</a:t>
            </a:r>
            <a:r>
              <a:rPr lang="en-US" sz="3200" dirty="0">
                <a:latin typeface="+mj-lt"/>
              </a:rPr>
              <a:t> </a:t>
            </a:r>
            <a:r>
              <a:rPr lang="en-US" sz="3200" dirty="0" err="1">
                <a:latin typeface="+mj-lt"/>
              </a:rPr>
              <a:t>muội</a:t>
            </a:r>
            <a:r>
              <a:rPr lang="en-US" sz="3200" dirty="0">
                <a:latin typeface="+mj-lt"/>
              </a:rPr>
              <a:t> (</a:t>
            </a:r>
            <a:r>
              <a:rPr lang="en-US" sz="3200" dirty="0" err="1">
                <a:latin typeface="+mj-lt"/>
              </a:rPr>
              <a:t>Từ</a:t>
            </a:r>
            <a:r>
              <a:rPr lang="en-US" sz="3200" dirty="0">
                <a:latin typeface="+mj-lt"/>
              </a:rPr>
              <a:t> </a:t>
            </a:r>
            <a:r>
              <a:rPr lang="en-US" sz="3200" dirty="0" err="1">
                <a:latin typeface="+mj-lt"/>
              </a:rPr>
              <a:t>Hán</a:t>
            </a:r>
            <a:r>
              <a:rPr lang="en-US" sz="3200" dirty="0">
                <a:latin typeface="+mj-lt"/>
              </a:rPr>
              <a:t> </a:t>
            </a:r>
            <a:r>
              <a:rPr lang="en-US" sz="3200" dirty="0" err="1">
                <a:latin typeface="+mj-lt"/>
              </a:rPr>
              <a:t>Việt</a:t>
            </a:r>
            <a:r>
              <a:rPr lang="en-US" sz="3200" dirty="0">
                <a:latin typeface="+mj-lt"/>
              </a:rPr>
              <a:t>)</a:t>
            </a:r>
            <a:endParaRPr lang="vi-VN" sz="3200" dirty="0">
              <a:latin typeface="+mj-lt"/>
            </a:endParaRPr>
          </a:p>
        </p:txBody>
      </p:sp>
      <p:sp>
        <p:nvSpPr>
          <p:cNvPr id="8" name="Oval 7">
            <a:extLst>
              <a:ext uri="{FF2B5EF4-FFF2-40B4-BE49-F238E27FC236}">
                <a16:creationId xmlns:a16="http://schemas.microsoft.com/office/drawing/2014/main" id="{480294E9-AC50-4F6E-93EF-85685611A046}"/>
              </a:ext>
            </a:extLst>
          </p:cNvPr>
          <p:cNvSpPr/>
          <p:nvPr/>
        </p:nvSpPr>
        <p:spPr>
          <a:xfrm>
            <a:off x="3865805" y="5520839"/>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9" name="TextBox 8">
            <a:extLst>
              <a:ext uri="{FF2B5EF4-FFF2-40B4-BE49-F238E27FC236}">
                <a16:creationId xmlns:a16="http://schemas.microsoft.com/office/drawing/2014/main" id="{CEB68634-DBA1-45CB-A1FA-D1EDE61E5FAE}"/>
              </a:ext>
            </a:extLst>
          </p:cNvPr>
          <p:cNvSpPr txBox="1"/>
          <p:nvPr/>
        </p:nvSpPr>
        <p:spPr>
          <a:xfrm>
            <a:off x="6096000" y="1804188"/>
            <a:ext cx="5231219" cy="1077218"/>
          </a:xfrm>
          <a:prstGeom prst="rect">
            <a:avLst/>
          </a:prstGeom>
          <a:noFill/>
        </p:spPr>
        <p:txBody>
          <a:bodyPr wrap="square" rtlCol="0">
            <a:spAutoFit/>
          </a:bodyPr>
          <a:lstStyle/>
          <a:p>
            <a:r>
              <a:rPr lang="vi-VN" sz="3200" dirty="0">
                <a:solidFill>
                  <a:schemeClr val="accent6">
                    <a:lumMod val="50000"/>
                  </a:schemeClr>
                </a:solidFill>
                <a:latin typeface="+mj-lt"/>
              </a:rPr>
              <a:t>: </a:t>
            </a:r>
            <a:r>
              <a:rPr lang="en-US" sz="3200" dirty="0" err="1">
                <a:solidFill>
                  <a:schemeClr val="accent6">
                    <a:lumMod val="50000"/>
                  </a:schemeClr>
                </a:solidFill>
                <a:latin typeface="+mj-lt"/>
              </a:rPr>
              <a:t>một</a:t>
            </a:r>
            <a:r>
              <a:rPr lang="en-US" sz="3200" dirty="0">
                <a:solidFill>
                  <a:schemeClr val="accent6">
                    <a:lumMod val="50000"/>
                  </a:schemeClr>
                </a:solidFill>
                <a:latin typeface="+mj-lt"/>
              </a:rPr>
              <a:t> </a:t>
            </a:r>
            <a:r>
              <a:rPr lang="en-US" sz="3200" dirty="0" err="1">
                <a:solidFill>
                  <a:schemeClr val="accent6">
                    <a:lumMod val="50000"/>
                  </a:schemeClr>
                </a:solidFill>
                <a:latin typeface="+mj-lt"/>
              </a:rPr>
              <a:t>loại</a:t>
            </a:r>
            <a:r>
              <a:rPr lang="en-US" sz="3200" dirty="0">
                <a:solidFill>
                  <a:schemeClr val="accent6">
                    <a:lumMod val="50000"/>
                  </a:schemeClr>
                </a:solidFill>
                <a:latin typeface="+mj-lt"/>
              </a:rPr>
              <a:t> </a:t>
            </a:r>
            <a:r>
              <a:rPr lang="en-US" sz="3200" dirty="0" err="1">
                <a:solidFill>
                  <a:schemeClr val="accent6">
                    <a:lumMod val="50000"/>
                  </a:schemeClr>
                </a:solidFill>
                <a:latin typeface="+mj-lt"/>
              </a:rPr>
              <a:t>hoa</a:t>
            </a:r>
            <a:r>
              <a:rPr lang="en-US" sz="3200" dirty="0">
                <a:solidFill>
                  <a:schemeClr val="accent6">
                    <a:lumMod val="50000"/>
                  </a:schemeClr>
                </a:solidFill>
                <a:latin typeface="+mj-lt"/>
              </a:rPr>
              <a:t> </a:t>
            </a:r>
            <a:r>
              <a:rPr lang="en-US" sz="3200" dirty="0" err="1">
                <a:solidFill>
                  <a:schemeClr val="accent6">
                    <a:lumMod val="50000"/>
                  </a:schemeClr>
                </a:solidFill>
                <a:latin typeface="+mj-lt"/>
              </a:rPr>
              <a:t>hồng</a:t>
            </a:r>
            <a:r>
              <a:rPr lang="en-US" sz="3200" dirty="0">
                <a:solidFill>
                  <a:schemeClr val="accent6">
                    <a:lumMod val="50000"/>
                  </a:schemeClr>
                </a:solidFill>
                <a:latin typeface="+mj-lt"/>
              </a:rPr>
              <a:t>, </a:t>
            </a:r>
            <a:r>
              <a:rPr lang="en-US" sz="3200" dirty="0" err="1">
                <a:solidFill>
                  <a:schemeClr val="accent6">
                    <a:lumMod val="50000"/>
                  </a:schemeClr>
                </a:solidFill>
                <a:latin typeface="+mj-lt"/>
              </a:rPr>
              <a:t>mọc</a:t>
            </a:r>
            <a:r>
              <a:rPr lang="en-US" sz="3200" dirty="0">
                <a:solidFill>
                  <a:schemeClr val="accent6">
                    <a:lumMod val="50000"/>
                  </a:schemeClr>
                </a:solidFill>
                <a:latin typeface="+mj-lt"/>
              </a:rPr>
              <a:t> </a:t>
            </a:r>
            <a:r>
              <a:rPr lang="en-US" sz="3200" dirty="0" err="1">
                <a:solidFill>
                  <a:schemeClr val="accent6">
                    <a:lumMod val="50000"/>
                  </a:schemeClr>
                </a:solidFill>
                <a:latin typeface="+mj-lt"/>
              </a:rPr>
              <a:t>thành</a:t>
            </a:r>
            <a:r>
              <a:rPr lang="en-US" sz="3200" dirty="0">
                <a:solidFill>
                  <a:schemeClr val="accent6">
                    <a:lumMod val="50000"/>
                  </a:schemeClr>
                </a:solidFill>
                <a:latin typeface="+mj-lt"/>
              </a:rPr>
              <a:t> </a:t>
            </a:r>
            <a:r>
              <a:rPr lang="en-US" sz="3200" dirty="0" err="1">
                <a:solidFill>
                  <a:schemeClr val="accent6">
                    <a:lumMod val="50000"/>
                  </a:schemeClr>
                </a:solidFill>
                <a:latin typeface="+mj-lt"/>
              </a:rPr>
              <a:t>chùm</a:t>
            </a:r>
            <a:r>
              <a:rPr lang="en-US" sz="3200" dirty="0">
                <a:solidFill>
                  <a:schemeClr val="accent6">
                    <a:lumMod val="50000"/>
                  </a:schemeClr>
                </a:solidFill>
                <a:latin typeface="+mj-lt"/>
              </a:rPr>
              <a:t>, </a:t>
            </a:r>
            <a:r>
              <a:rPr lang="en-US" sz="3200" dirty="0" err="1">
                <a:solidFill>
                  <a:schemeClr val="accent6">
                    <a:lumMod val="50000"/>
                  </a:schemeClr>
                </a:solidFill>
                <a:latin typeface="+mj-lt"/>
              </a:rPr>
              <a:t>có</a:t>
            </a:r>
            <a:r>
              <a:rPr lang="en-US" sz="3200" dirty="0">
                <a:solidFill>
                  <a:schemeClr val="accent6">
                    <a:lumMod val="50000"/>
                  </a:schemeClr>
                </a:solidFill>
                <a:latin typeface="+mj-lt"/>
              </a:rPr>
              <a:t> </a:t>
            </a:r>
            <a:r>
              <a:rPr lang="en-US" sz="3200" dirty="0" err="1">
                <a:solidFill>
                  <a:schemeClr val="accent6">
                    <a:lumMod val="50000"/>
                  </a:schemeClr>
                </a:solidFill>
                <a:latin typeface="+mj-lt"/>
              </a:rPr>
              <a:t>rất</a:t>
            </a:r>
            <a:r>
              <a:rPr lang="en-US" sz="3200" dirty="0">
                <a:solidFill>
                  <a:schemeClr val="accent6">
                    <a:lumMod val="50000"/>
                  </a:schemeClr>
                </a:solidFill>
                <a:latin typeface="+mj-lt"/>
              </a:rPr>
              <a:t> </a:t>
            </a:r>
            <a:r>
              <a:rPr lang="en-US" sz="3200" dirty="0" err="1">
                <a:solidFill>
                  <a:schemeClr val="accent6">
                    <a:lumMod val="50000"/>
                  </a:schemeClr>
                </a:solidFill>
                <a:latin typeface="+mj-lt"/>
              </a:rPr>
              <a:t>nhiều</a:t>
            </a:r>
            <a:r>
              <a:rPr lang="en-US" sz="3200" dirty="0">
                <a:solidFill>
                  <a:schemeClr val="accent6">
                    <a:lumMod val="50000"/>
                  </a:schemeClr>
                </a:solidFill>
                <a:latin typeface="+mj-lt"/>
              </a:rPr>
              <a:t> </a:t>
            </a:r>
            <a:r>
              <a:rPr lang="en-US" sz="3200" dirty="0" err="1">
                <a:solidFill>
                  <a:schemeClr val="accent6">
                    <a:lumMod val="50000"/>
                  </a:schemeClr>
                </a:solidFill>
                <a:latin typeface="+mj-lt"/>
              </a:rPr>
              <a:t>nụ</a:t>
            </a:r>
            <a:r>
              <a:rPr lang="en-US" sz="3200" dirty="0">
                <a:solidFill>
                  <a:schemeClr val="accent6">
                    <a:lumMod val="50000"/>
                  </a:schemeClr>
                </a:solidFill>
                <a:latin typeface="+mj-lt"/>
              </a:rPr>
              <a:t>.</a:t>
            </a:r>
          </a:p>
        </p:txBody>
      </p:sp>
      <p:sp>
        <p:nvSpPr>
          <p:cNvPr id="10" name="TextBox 9">
            <a:extLst>
              <a:ext uri="{FF2B5EF4-FFF2-40B4-BE49-F238E27FC236}">
                <a16:creationId xmlns:a16="http://schemas.microsoft.com/office/drawing/2014/main" id="{8DB1C8EE-8EE0-4EF1-AFA9-C3260F4388AF}"/>
              </a:ext>
            </a:extLst>
          </p:cNvPr>
          <p:cNvSpPr txBox="1"/>
          <p:nvPr/>
        </p:nvSpPr>
        <p:spPr>
          <a:xfrm>
            <a:off x="7830589" y="5155739"/>
            <a:ext cx="3906348"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a:t>
            </a:r>
            <a:r>
              <a:rPr lang="en-US" sz="3200" dirty="0" err="1">
                <a:solidFill>
                  <a:schemeClr val="accent6">
                    <a:lumMod val="50000"/>
                  </a:schemeClr>
                </a:solidFill>
                <a:latin typeface="+mj-lt"/>
              </a:rPr>
              <a:t>chị</a:t>
            </a:r>
            <a:r>
              <a:rPr lang="en-US" sz="3200" dirty="0">
                <a:solidFill>
                  <a:schemeClr val="accent6">
                    <a:lumMod val="50000"/>
                  </a:schemeClr>
                </a:solidFill>
                <a:latin typeface="+mj-lt"/>
              </a:rPr>
              <a:t> </a:t>
            </a:r>
            <a:r>
              <a:rPr lang="en-US" sz="3200" dirty="0" err="1">
                <a:solidFill>
                  <a:schemeClr val="accent6">
                    <a:lumMod val="50000"/>
                  </a:schemeClr>
                </a:solidFill>
                <a:latin typeface="+mj-lt"/>
              </a:rPr>
              <a:t>em</a:t>
            </a:r>
            <a:r>
              <a:rPr lang="en-US" sz="3200" dirty="0">
                <a:solidFill>
                  <a:schemeClr val="accent6">
                    <a:lumMod val="50000"/>
                  </a:schemeClr>
                </a:solidFill>
                <a:latin typeface="+mj-lt"/>
              </a:rPr>
              <a:t> </a:t>
            </a:r>
            <a:r>
              <a:rPr lang="en-US" sz="3200" dirty="0" err="1">
                <a:solidFill>
                  <a:schemeClr val="accent6">
                    <a:lumMod val="50000"/>
                  </a:schemeClr>
                </a:solidFill>
                <a:latin typeface="+mj-lt"/>
              </a:rPr>
              <a:t>gái</a:t>
            </a:r>
            <a:endParaRPr lang="en-US" sz="3200" dirty="0">
              <a:solidFill>
                <a:schemeClr val="accent6">
                  <a:lumMod val="50000"/>
                </a:schemeClr>
              </a:solidFill>
              <a:latin typeface="+mj-lt"/>
            </a:endParaRPr>
          </a:p>
        </p:txBody>
      </p:sp>
      <p:pic>
        <p:nvPicPr>
          <p:cNvPr id="11" name="Picture 2" descr="Hoa hồng tỉ muội">
            <a:extLst>
              <a:ext uri="{FF2B5EF4-FFF2-40B4-BE49-F238E27FC236}">
                <a16:creationId xmlns:a16="http://schemas.microsoft.com/office/drawing/2014/main" id="{B29B6EB1-C46D-4B1F-831E-F2D45B94A5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5377" y="2881407"/>
            <a:ext cx="3456124" cy="2451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KiViBaRa: Hoa hồng Tỉ Muội - Màu sắc phong phú Đỏ Cam Vàng Hồng Trắng">
            <a:extLst>
              <a:ext uri="{FF2B5EF4-FFF2-40B4-BE49-F238E27FC236}">
                <a16:creationId xmlns:a16="http://schemas.microsoft.com/office/drawing/2014/main" id="{0E68DD62-D567-4E25-9008-017173E932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0330" y="2936974"/>
            <a:ext cx="3255850" cy="23960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4425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8519" y="598020"/>
            <a:ext cx="10515600" cy="1325563"/>
          </a:xfrm>
          <a:prstGeom prst="rect">
            <a:avLst/>
          </a:prstGeom>
        </p:spPr>
        <p:txBody>
          <a:bodyPr/>
          <a:lstStyle/>
          <a:p>
            <a:pPr algn="ct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đọc</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câu</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dài</a:t>
            </a:r>
            <a:endPar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endParaRPr>
          </a:p>
        </p:txBody>
      </p:sp>
      <p:sp>
        <p:nvSpPr>
          <p:cNvPr id="3" name="Content Placeholder 2"/>
          <p:cNvSpPr>
            <a:spLocks noGrp="1"/>
          </p:cNvSpPr>
          <p:nvPr>
            <p:ph idx="4294967295"/>
          </p:nvPr>
        </p:nvSpPr>
        <p:spPr>
          <a:xfrm>
            <a:off x="848519" y="1836722"/>
            <a:ext cx="10515600" cy="4351338"/>
          </a:xfrm>
          <a:prstGeom prst="rect">
            <a:avLst/>
          </a:prstGeom>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7600306"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567076" y="183672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252814" y="23683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680042" y="23471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8326533"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
        <p:nvSpPr>
          <p:cNvPr id="18" name="Cloud 17">
            <a:extLst>
              <a:ext uri="{FF2B5EF4-FFF2-40B4-BE49-F238E27FC236}">
                <a16:creationId xmlns:a16="http://schemas.microsoft.com/office/drawing/2014/main" id="{E24E9B87-FDD1-42E1-A302-B6245853EAD0}"/>
              </a:ext>
            </a:extLst>
          </p:cNvPr>
          <p:cNvSpPr/>
          <p:nvPr/>
        </p:nvSpPr>
        <p:spPr>
          <a:xfrm>
            <a:off x="8886547" y="5874385"/>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lần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3398772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2"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8" name="Rectangle 17">
            <a:extLst>
              <a:ext uri="{FF2B5EF4-FFF2-40B4-BE49-F238E27FC236}">
                <a16:creationId xmlns:a16="http://schemas.microsoft.com/office/drawing/2014/main" id="{EF5FBE6A-B19C-40E3-A86E-82C943607979}"/>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19" name="Picture 18">
            <a:extLst>
              <a:ext uri="{FF2B5EF4-FFF2-40B4-BE49-F238E27FC236}">
                <a16:creationId xmlns:a16="http://schemas.microsoft.com/office/drawing/2014/main" id="{BA482822-56DE-40CD-9691-7395920D698B}"/>
              </a:ext>
            </a:extLst>
          </p:cNvPr>
          <p:cNvPicPr>
            <a:picLocks noChangeAspect="1"/>
          </p:cNvPicPr>
          <p:nvPr/>
        </p:nvPicPr>
        <p:blipFill>
          <a:blip r:embed="rId7"/>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75982870-9842-4DA5-AACC-0F8986DA9E48}"/>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67E2F7D9-C5CC-486D-9290-38E8920CD0AA}"/>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EA6D36BA-2E10-4614-9A91-D9F6DA383FE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7F5213E3-6EF8-4133-9348-AF70EBC83EF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1C6C795F-280C-4B69-82A2-D640AAB5E32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custDataLst>
      <p:tags r:id="rId1"/>
    </p:custDataLst>
    <p:extLst>
      <p:ext uri="{BB962C8B-B14F-4D97-AF65-F5344CB8AC3E}">
        <p14:creationId xmlns:p14="http://schemas.microsoft.com/office/powerpoint/2010/main" val="30511384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4"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162800" y="-20574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86548" y="6012815"/>
            <a:ext cx="3424198"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1</a:t>
            </a:r>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2</a:t>
            </a:r>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3</a:t>
            </a:r>
          </a:p>
        </p:txBody>
      </p:sp>
    </p:spTree>
    <p:custDataLst>
      <p:tags r:id="rId1"/>
    </p:custDataLst>
    <p:extLst>
      <p:ext uri="{BB962C8B-B14F-4D97-AF65-F5344CB8AC3E}">
        <p14:creationId xmlns:p14="http://schemas.microsoft.com/office/powerpoint/2010/main" val="330804200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6E119FA4-A44B-4DF0-B9D8-8B71EB110232}"/>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0D7A3F97-C24F-4821-9A9C-0DF1160320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623217E5-2BE8-4608-8506-075B8375160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0062C592-AB9E-4987-A307-20F25C01BD4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244107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Tree>
    <p:custDataLst>
      <p:tags r:id="rId1"/>
    </p:custDataLst>
    <p:extLst>
      <p:ext uri="{BB962C8B-B14F-4D97-AF65-F5344CB8AC3E}">
        <p14:creationId xmlns:p14="http://schemas.microsoft.com/office/powerpoint/2010/main" val="313440688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215774" y="2347510"/>
            <a:ext cx="5315675" cy="4504460"/>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文本框 18">
            <a:extLst>
              <a:ext uri="{FF2B5EF4-FFF2-40B4-BE49-F238E27FC236}">
                <a16:creationId xmlns:a16="http://schemas.microsoft.com/office/drawing/2014/main" id="{09192A68-B472-4371-9244-48F81A7C8710}"/>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15" name="Picture 14">
            <a:extLst>
              <a:ext uri="{FF2B5EF4-FFF2-40B4-BE49-F238E27FC236}">
                <a16:creationId xmlns:a16="http://schemas.microsoft.com/office/drawing/2014/main" id="{C12140C3-1367-4858-824B-5A8AD3C9E468}"/>
              </a:ext>
            </a:extLst>
          </p:cNvPr>
          <p:cNvPicPr>
            <a:picLocks noChangeAspect="1"/>
          </p:cNvPicPr>
          <p:nvPr/>
        </p:nvPicPr>
        <p:blipFill>
          <a:blip r:embed="rId12"/>
          <a:stretch>
            <a:fillRect/>
          </a:stretch>
        </p:blipFill>
        <p:spPr>
          <a:xfrm>
            <a:off x="3548474" y="2529148"/>
            <a:ext cx="6834208" cy="1457070"/>
          </a:xfrm>
          <a:prstGeom prst="rect">
            <a:avLst/>
          </a:prstGeom>
        </p:spPr>
      </p:pic>
    </p:spTree>
    <p:custDataLst>
      <p:tags r:id="rId1"/>
    </p:custDataLst>
    <p:extLst>
      <p:ext uri="{BB962C8B-B14F-4D97-AF65-F5344CB8AC3E}">
        <p14:creationId xmlns:p14="http://schemas.microsoft.com/office/powerpoint/2010/main" val="22839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ea typeface="+mn-ea"/>
                <a:cs typeface="+mn-cs"/>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927764" y="-183411"/>
              <a:ext cx="7856885" cy="992579"/>
            </a:xfrm>
            <a:prstGeom prst="rect">
              <a:avLst/>
            </a:prstGeom>
            <a:noFill/>
          </p:spPr>
          <p:txBody>
            <a:bodyPr wrap="square" rtlCol="0">
              <a:spAutoFit/>
            </a:bodyPr>
            <a:lstStyle/>
            <a:p>
              <a:pPr algn="just"/>
              <a:r>
                <a:rPr lang="en-US" sz="4000" dirty="0" err="1">
                  <a:solidFill>
                    <a:srgbClr val="002060"/>
                  </a:solidFill>
                  <a:ea typeface="Arial-Rounded" panose="020B0500000000000000" pitchFamily="34" charset="0"/>
                  <a:cs typeface="Arial-Rounded" panose="020B0500000000000000" pitchFamily="34" charset="0"/>
                </a:rPr>
                <a:t>Tìm</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những</a:t>
              </a:r>
              <a:r>
                <a:rPr lang="en-US" sz="4000" dirty="0">
                  <a:solidFill>
                    <a:srgbClr val="002060"/>
                  </a:solidFill>
                  <a:ea typeface="Arial-Rounded" panose="020B0500000000000000" pitchFamily="34" charset="0"/>
                  <a:cs typeface="Arial-Rounded" panose="020B0500000000000000" pitchFamily="34" charset="0"/>
                </a:rPr>
                <a:t> chi </a:t>
              </a:r>
              <a:r>
                <a:rPr lang="en-US" sz="4000" dirty="0" err="1">
                  <a:solidFill>
                    <a:srgbClr val="002060"/>
                  </a:solidFill>
                  <a:ea typeface="Arial-Rounded" panose="020B0500000000000000" pitchFamily="34" charset="0"/>
                  <a:cs typeface="Arial-Rounded" panose="020B0500000000000000" pitchFamily="34" charset="0"/>
                </a:rPr>
                <a:t>tiết</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cho</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thấy</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chị</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em</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Nết</a:t>
              </a:r>
              <a:r>
                <a:rPr lang="en-US" sz="4000" dirty="0">
                  <a:solidFill>
                    <a:srgbClr val="002060"/>
                  </a:solidFill>
                  <a:ea typeface="Arial-Rounded" panose="020B0500000000000000" pitchFamily="34" charset="0"/>
                  <a:cs typeface="Arial-Rounded" panose="020B0500000000000000" pitchFamily="34" charset="0"/>
                </a:rPr>
                <a:t>, Na </a:t>
              </a:r>
              <a:r>
                <a:rPr lang="en-US" sz="4000" dirty="0" err="1">
                  <a:solidFill>
                    <a:srgbClr val="002060"/>
                  </a:solidFill>
                  <a:ea typeface="Arial-Rounded" panose="020B0500000000000000" pitchFamily="34" charset="0"/>
                  <a:cs typeface="Arial-Rounded" panose="020B0500000000000000" pitchFamily="34" charset="0"/>
                </a:rPr>
                <a:t>sống</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bên</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nhau</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rất</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đầm</a:t>
              </a:r>
              <a:r>
                <a:rPr lang="en-US" sz="4000" dirty="0">
                  <a:solidFill>
                    <a:srgbClr val="002060"/>
                  </a:solidFill>
                  <a:ea typeface="Arial-Rounded" panose="020B0500000000000000" pitchFamily="34" charset="0"/>
                  <a:cs typeface="Arial-Rounded" panose="020B0500000000000000" pitchFamily="34" charset="0"/>
                </a:rPr>
                <a:t> </a:t>
              </a:r>
              <a:r>
                <a:rPr lang="en-US" sz="4000" dirty="0" err="1">
                  <a:solidFill>
                    <a:srgbClr val="002060"/>
                  </a:solidFill>
                  <a:ea typeface="Arial-Rounded" panose="020B0500000000000000" pitchFamily="34" charset="0"/>
                  <a:cs typeface="Arial-Rounded" panose="020B0500000000000000" pitchFamily="34" charset="0"/>
                </a:rPr>
                <a:t>ấm</a:t>
              </a:r>
              <a:r>
                <a:rPr lang="en-US" sz="4000" dirty="0">
                  <a:solidFill>
                    <a:srgbClr val="002060"/>
                  </a:solidFill>
                  <a:ea typeface="Arial-Rounded" panose="020B0500000000000000" pitchFamily="34" charset="0"/>
                  <a:cs typeface="Arial-Rounded" panose="020B0500000000000000" pitchFamily="34" charset="0"/>
                </a:rPr>
                <a:t>.</a:t>
              </a:r>
              <a:endParaRPr lang="vi-VN" sz="4000" dirty="0">
                <a:solidFill>
                  <a:srgbClr val="002060"/>
                </a:solidFill>
                <a:ea typeface="Arial-Rounded" panose="020B0500000000000000" pitchFamily="34" charset="0"/>
                <a:cs typeface="Arial-Rounded" panose="020B0500000000000000" pitchFamily="34" charset="0"/>
              </a:endParaRPr>
            </a:p>
          </p:txBody>
        </p:sp>
        <p:pic>
          <p:nvPicPr>
            <p:cNvPr id="6" name="Hình ảnh 5">
              <a:extLst>
                <a:ext uri="{FF2B5EF4-FFF2-40B4-BE49-F238E27FC236}">
                  <a16:creationId xmlns:a16="http://schemas.microsoft.com/office/drawing/2014/main" id="{8DB1A4FA-9254-A503-4306-CEC609DFD22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5"/>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ea typeface="+mn-ea"/>
                <a:cs typeface="+mn-cs"/>
                <a:sym typeface="Arial"/>
              </a:endParaRPr>
            </a:p>
          </p:txBody>
        </p:sp>
        <p:sp>
          <p:nvSpPr>
            <p:cNvPr id="15" name="Hộp Văn bản 27">
              <a:extLst>
                <a:ext uri="{FF2B5EF4-FFF2-40B4-BE49-F238E27FC236}">
                  <a16:creationId xmlns:a16="http://schemas.microsoft.com/office/drawing/2014/main" id="{0B1D75CF-F6F3-4F50-9BDD-A59092CF1A34}"/>
                </a:ext>
              </a:extLst>
            </p:cNvPr>
            <p:cNvSpPr txBox="1"/>
            <p:nvPr/>
          </p:nvSpPr>
          <p:spPr>
            <a:xfrm>
              <a:off x="597351" y="1616363"/>
              <a:ext cx="5479585" cy="1915909"/>
            </a:xfrm>
            <a:prstGeom prst="rect">
              <a:avLst/>
            </a:prstGeom>
            <a:noFill/>
          </p:spPr>
          <p:txBody>
            <a:bodyPr wrap="square">
              <a:spAutoFit/>
            </a:bodyPr>
            <a:lstStyle/>
            <a:p>
              <a:pPr algn="just"/>
              <a:r>
                <a:rPr lang="vi-VN" sz="3200" b="1" dirty="0">
                  <a:solidFill>
                    <a:srgbClr val="FF0000"/>
                  </a:solidFill>
                  <a:ea typeface="Arial-Rounded" panose="020B0500000000000000" pitchFamily="34" charset="0"/>
                  <a:cs typeface="Arial-Rounded" panose="020B0500000000000000" pitchFamily="34" charset="0"/>
                  <a:sym typeface="Wingdings" panose="05000000000000000000" pitchFamily="2" charset="2"/>
                </a:rPr>
                <a:t> </a:t>
              </a:r>
              <a:r>
                <a:rPr lang="en-US" sz="3200" b="1" dirty="0" err="1">
                  <a:solidFill>
                    <a:srgbClr val="FF0000"/>
                  </a:solidFill>
                  <a:ea typeface="Arial-Rounded" panose="020B0500000000000000" pitchFamily="34" charset="0"/>
                  <a:cs typeface="Arial-Rounded" panose="020B0500000000000000" pitchFamily="34" charset="0"/>
                </a:rPr>
                <a:t>Chị</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Nết</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cái</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gì</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cũng</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nhường</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em</a:t>
              </a:r>
              <a:r>
                <a:rPr lang="en-US" sz="3200" b="1" dirty="0">
                  <a:solidFill>
                    <a:srgbClr val="FF0000"/>
                  </a:solidFill>
                  <a:ea typeface="Arial-Rounded" panose="020B0500000000000000" pitchFamily="34" charset="0"/>
                  <a:cs typeface="Arial-Rounded" panose="020B0500000000000000" pitchFamily="34" charset="0"/>
                </a:rPr>
                <a:t>.</a:t>
              </a:r>
            </a:p>
            <a:p>
              <a:pPr algn="just"/>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Đêm</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đông</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Nết</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ôm</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em</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cho</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đỡ</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rét</a:t>
              </a:r>
              <a:r>
                <a:rPr lang="en-US" sz="3200" b="1" dirty="0">
                  <a:solidFill>
                    <a:srgbClr val="FF0000"/>
                  </a:solidFill>
                  <a:ea typeface="Arial-Rounded" panose="020B0500000000000000" pitchFamily="34" charset="0"/>
                  <a:cs typeface="Arial-Rounded" panose="020B0500000000000000" pitchFamily="34" charset="0"/>
                </a:rPr>
                <a:t>.</a:t>
              </a:r>
            </a:p>
            <a:p>
              <a:pPr algn="just"/>
              <a:r>
                <a:rPr lang="en-US" sz="3200" b="1" dirty="0">
                  <a:solidFill>
                    <a:srgbClr val="FF0000"/>
                  </a:solidFill>
                  <a:ea typeface="Arial-Rounded" panose="020B0500000000000000" pitchFamily="34" charset="0"/>
                  <a:cs typeface="Arial-Rounded" panose="020B0500000000000000" pitchFamily="34" charset="0"/>
                </a:rPr>
                <a:t>     Na </a:t>
              </a:r>
              <a:r>
                <a:rPr lang="en-US" sz="3200" b="1" dirty="0" err="1">
                  <a:solidFill>
                    <a:srgbClr val="FF0000"/>
                  </a:solidFill>
                  <a:ea typeface="Arial-Rounded" panose="020B0500000000000000" pitchFamily="34" charset="0"/>
                  <a:cs typeface="Arial-Rounded" panose="020B0500000000000000" pitchFamily="34" charset="0"/>
                </a:rPr>
                <a:t>ôm</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choàng</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lấy</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chị</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cười</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rúc</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rích</a:t>
              </a:r>
              <a:r>
                <a:rPr lang="en-US" sz="3200" b="1" dirty="0">
                  <a:solidFill>
                    <a:srgbClr val="FF0000"/>
                  </a:solidFill>
                  <a:ea typeface="Arial-Rounded" panose="020B0500000000000000" pitchFamily="34" charset="0"/>
                  <a:cs typeface="Arial-Rounded" panose="020B0500000000000000" pitchFamily="34" charset="0"/>
                </a:rPr>
                <a:t>.</a:t>
              </a:r>
            </a:p>
            <a:p>
              <a:pPr algn="just"/>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Nết</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ôm</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em</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thật</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chặt</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thầm</a:t>
              </a:r>
              <a:r>
                <a:rPr lang="en-US" sz="3200" b="1" dirty="0">
                  <a:solidFill>
                    <a:srgbClr val="FF0000"/>
                  </a:solidFill>
                  <a:ea typeface="Arial-Rounded" panose="020B0500000000000000" pitchFamily="34" charset="0"/>
                  <a:cs typeface="Arial-Rounded" panose="020B0500000000000000" pitchFamily="34" charset="0"/>
                </a:rPr>
                <a:t> </a:t>
              </a:r>
              <a:r>
                <a:rPr lang="en-US" sz="3200" b="1" dirty="0" err="1">
                  <a:solidFill>
                    <a:srgbClr val="FF0000"/>
                  </a:solidFill>
                  <a:ea typeface="Arial-Rounded" panose="020B0500000000000000" pitchFamily="34" charset="0"/>
                  <a:cs typeface="Arial-Rounded" panose="020B0500000000000000" pitchFamily="34" charset="0"/>
                </a:rPr>
                <a:t>thì</a:t>
              </a:r>
              <a:r>
                <a:rPr lang="en-US" sz="3200" b="1" dirty="0">
                  <a:solidFill>
                    <a:srgbClr val="FF0000"/>
                  </a:solidFill>
                  <a:ea typeface="Arial-Rounded" panose="020B0500000000000000" pitchFamily="34" charset="0"/>
                  <a:cs typeface="Arial-Rounded" panose="020B0500000000000000" pitchFamily="34" charset="0"/>
                </a:rPr>
                <a:t>.</a:t>
              </a:r>
            </a:p>
            <a:p>
              <a:pPr algn="just"/>
              <a:r>
                <a:rPr lang="en-US" sz="3200" b="1" dirty="0">
                  <a:solidFill>
                    <a:srgbClr val="FF0000"/>
                  </a:solidFill>
                  <a:ea typeface="Arial-Rounded" panose="020B0500000000000000" pitchFamily="34" charset="0"/>
                  <a:cs typeface="Arial-Rounded" panose="020B0500000000000000" pitchFamily="34" charset="0"/>
                </a:rPr>
                <a:t>     ……</a:t>
              </a:r>
            </a:p>
          </p:txBody>
        </p:sp>
      </p:grpSp>
    </p:spTree>
    <p:custDataLst>
      <p:tags r:id="rId1"/>
    </p:custDataLst>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9FAF0"/>
                  </a:solidFill>
                  <a:effectLst/>
                  <a:uLnTx/>
                  <a:uFillTx/>
                  <a:latin typeface="Calibri"/>
                  <a:ea typeface="+mn-ea"/>
                  <a:cs typeface="+mn-cs"/>
                  <a:sym typeface="Arial"/>
                </a:endParaRPr>
              </a:p>
            </p:txBody>
          </p:sp>
          <p:sp>
            <p:nvSpPr>
              <p:cNvPr id="10" name="Hộp Văn bản 9">
                <a:extLst>
                  <a:ext uri="{FF2B5EF4-FFF2-40B4-BE49-F238E27FC236}">
                    <a16:creationId xmlns:a16="http://schemas.microsoft.com/office/drawing/2014/main" id="{39387885-C569-6AF6-4B68-7993B2C4E191}"/>
                  </a:ext>
                </a:extLst>
              </p:cNvPr>
              <p:cNvSpPr txBox="1"/>
              <p:nvPr/>
            </p:nvSpPr>
            <p:spPr>
              <a:xfrm>
                <a:off x="5461384" y="932085"/>
                <a:ext cx="6799748" cy="1029963"/>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Nước lũ dâng cao, chị Nết đưa Na đến nơi an toàn bằng cách nào?</a:t>
                </a:r>
              </a:p>
            </p:txBody>
          </p:sp>
        </p:grpSp>
        <p:pic>
          <p:nvPicPr>
            <p:cNvPr id="8" name="Hình ảnh 7">
              <a:extLst>
                <a:ext uri="{FF2B5EF4-FFF2-40B4-BE49-F238E27FC236}">
                  <a16:creationId xmlns:a16="http://schemas.microsoft.com/office/drawing/2014/main" id="{D490BB95-2D39-31B8-52B7-6AD0506E9074}"/>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id="{B867AF1C-88CE-4210-9A51-87803163F079}"/>
              </a:ext>
            </a:extLst>
          </p:cNvPr>
          <p:cNvGrpSpPr/>
          <p:nvPr/>
        </p:nvGrpSpPr>
        <p:grpSpPr>
          <a:xfrm>
            <a:off x="400693" y="2137884"/>
            <a:ext cx="9195370" cy="2957991"/>
            <a:chOff x="874751" y="1198865"/>
            <a:chExt cx="4859299" cy="1734835"/>
          </a:xfrm>
        </p:grpSpPr>
        <p:sp>
          <p:nvSpPr>
            <p:cNvPr id="17" name="Hình chữ nhật: Góc Tròn 23">
              <a:extLst>
                <a:ext uri="{FF2B5EF4-FFF2-40B4-BE49-F238E27FC236}">
                  <a16:creationId xmlns:a16="http://schemas.microsoft.com/office/drawing/2014/main"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9FAF0"/>
                </a:solidFill>
                <a:effectLst/>
                <a:uLnTx/>
                <a:uFillTx/>
                <a:latin typeface="Calibri"/>
                <a:ea typeface="+mn-ea"/>
                <a:cs typeface="+mn-cs"/>
                <a:sym typeface="Arial"/>
              </a:endParaRPr>
            </a:p>
          </p:txBody>
        </p:sp>
        <p:sp>
          <p:nvSpPr>
            <p:cNvPr id="18" name="Hộp Văn bản 10">
              <a:extLst>
                <a:ext uri="{FF2B5EF4-FFF2-40B4-BE49-F238E27FC236}">
                  <a16:creationId xmlns:a16="http://schemas.microsoft.com/office/drawing/2014/main" id="{6C30C05C-B557-4416-8322-D0E6018AD749}"/>
                </a:ext>
              </a:extLst>
            </p:cNvPr>
            <p:cNvSpPr txBox="1"/>
            <p:nvPr/>
          </p:nvSpPr>
          <p:spPr>
            <a:xfrm>
              <a:off x="981355" y="1263431"/>
              <a:ext cx="4661451" cy="1090809"/>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FF0000"/>
                  </a:solidFill>
                  <a:effectLst/>
                  <a:uLnTx/>
                  <a:uFillTx/>
                  <a:latin typeface="Calibri"/>
                  <a:ea typeface="+mn-ea"/>
                  <a:cs typeface="Arial"/>
                  <a:sym typeface="Arial"/>
                </a:rPr>
                <a:t>Khi nước lũ dâng cao, chị Nết đưa Na đến nơi an toàn bằng cách cõng em chạy theo dân làng.</a:t>
              </a:r>
            </a:p>
          </p:txBody>
        </p:sp>
      </p:grpSp>
    </p:spTree>
    <p:custDataLst>
      <p:tags r:id="rId1"/>
    </p:custDataLst>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4"/>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id="{65AC143C-F7D4-DAF0-B04B-36B1DFC091D1}"/>
              </a:ext>
            </a:extLst>
          </p:cNvPr>
          <p:cNvGrpSpPr/>
          <p:nvPr/>
        </p:nvGrpSpPr>
        <p:grpSpPr>
          <a:xfrm>
            <a:off x="831289" y="156579"/>
            <a:ext cx="9473691" cy="1590485"/>
            <a:chOff x="456936" y="2253582"/>
            <a:chExt cx="6296569" cy="1192863"/>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9FAF0"/>
                </a:solidFill>
                <a:effectLst/>
                <a:uLnTx/>
                <a:uFillTx/>
                <a:latin typeface="Calibri"/>
                <a:ea typeface="+mn-ea"/>
                <a:cs typeface="+mn-cs"/>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5"/>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Nói về điều kì lạ xảy ra khi Nết cõng em chạy lũ.</a:t>
              </a:r>
            </a:p>
          </p:txBody>
        </p:sp>
      </p:grpSp>
      <p:grpSp>
        <p:nvGrpSpPr>
          <p:cNvPr id="13" name="Nhóm 11">
            <a:extLst>
              <a:ext uri="{FF2B5EF4-FFF2-40B4-BE49-F238E27FC236}">
                <a16:creationId xmlns:a16="http://schemas.microsoft.com/office/drawing/2014/main" id="{3D118A6F-C023-404D-8168-C383DB92C45A}"/>
              </a:ext>
            </a:extLst>
          </p:cNvPr>
          <p:cNvGrpSpPr/>
          <p:nvPr/>
        </p:nvGrpSpPr>
        <p:grpSpPr>
          <a:xfrm>
            <a:off x="66676" y="2206753"/>
            <a:ext cx="8306762" cy="2841497"/>
            <a:chOff x="827897" y="1198865"/>
            <a:chExt cx="5258578" cy="2578640"/>
          </a:xfrm>
        </p:grpSpPr>
        <p:sp>
          <p:nvSpPr>
            <p:cNvPr id="14" name="Hình chữ nhật: Góc Tròn 23">
              <a:extLst>
                <a:ext uri="{FF2B5EF4-FFF2-40B4-BE49-F238E27FC236}">
                  <a16:creationId xmlns:a16="http://schemas.microsoft.com/office/drawing/2014/main"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9FAF0"/>
                </a:solidFill>
                <a:effectLst/>
                <a:uLnTx/>
                <a:uFillTx/>
                <a:latin typeface="Calibri"/>
                <a:ea typeface="+mn-ea"/>
                <a:cs typeface="+mn-cs"/>
                <a:sym typeface="Arial"/>
              </a:endParaRPr>
            </a:p>
          </p:txBody>
        </p:sp>
        <p:sp>
          <p:nvSpPr>
            <p:cNvPr id="15" name="Hộp Văn bản 10">
              <a:extLst>
                <a:ext uri="{FF2B5EF4-FFF2-40B4-BE49-F238E27FC236}">
                  <a16:creationId xmlns:a16="http://schemas.microsoft.com/office/drawing/2014/main" id="{3CB14957-F182-4046-AFC6-AE3E03CB9B68}"/>
                </a:ext>
              </a:extLst>
            </p:cNvPr>
            <p:cNvSpPr txBox="1"/>
            <p:nvPr/>
          </p:nvSpPr>
          <p:spPr>
            <a:xfrm>
              <a:off x="827897" y="1337575"/>
              <a:ext cx="5166558" cy="1915909"/>
            </a:xfrm>
            <a:prstGeom prst="rect">
              <a:avLst/>
            </a:prstGeom>
            <a:noFill/>
          </p:spPr>
          <p:txBody>
            <a:bodyPr wrap="square">
              <a:spAutoFit/>
            </a:bodyPr>
            <a:lstStyle/>
            <a:p>
              <a:pPr algn="just"/>
              <a:r>
                <a:rPr lang="vi-VN" sz="4000" dirty="0">
                  <a:solidFill>
                    <a:srgbClr val="FF0000"/>
                  </a:solidFill>
                  <a:sym typeface="Wingdings" panose="05000000000000000000" pitchFamily="2" charset="2"/>
                </a:rPr>
                <a:t> </a:t>
              </a:r>
              <a:r>
                <a:rPr lang="en-US" sz="4000" dirty="0" err="1">
                  <a:solidFill>
                    <a:srgbClr val="FF0000"/>
                  </a:solidFill>
                </a:rPr>
                <a:t>Điều</a:t>
              </a:r>
              <a:r>
                <a:rPr lang="en-US" sz="4000" dirty="0">
                  <a:solidFill>
                    <a:srgbClr val="FF0000"/>
                  </a:solidFill>
                </a:rPr>
                <a:t> </a:t>
              </a:r>
              <a:r>
                <a:rPr lang="en-US" sz="4000" dirty="0" err="1">
                  <a:solidFill>
                    <a:srgbClr val="FF0000"/>
                  </a:solidFill>
                </a:rPr>
                <a:t>kì</a:t>
              </a:r>
              <a:r>
                <a:rPr lang="en-US" sz="4000" dirty="0">
                  <a:solidFill>
                    <a:srgbClr val="FF0000"/>
                  </a:solidFill>
                </a:rPr>
                <a:t> </a:t>
              </a:r>
              <a:r>
                <a:rPr lang="en-US" sz="4000" dirty="0" err="1">
                  <a:solidFill>
                    <a:srgbClr val="FF0000"/>
                  </a:solidFill>
                </a:rPr>
                <a:t>lạ</a:t>
              </a:r>
              <a:r>
                <a:rPr lang="en-US" sz="4000" dirty="0">
                  <a:solidFill>
                    <a:srgbClr val="FF0000"/>
                  </a:solidFill>
                </a:rPr>
                <a:t> </a:t>
              </a:r>
              <a:r>
                <a:rPr lang="en-US" sz="4000" dirty="0" err="1">
                  <a:solidFill>
                    <a:srgbClr val="FF0000"/>
                  </a:solidFill>
                </a:rPr>
                <a:t>xảy</a:t>
              </a:r>
              <a:r>
                <a:rPr lang="en-US" sz="4000" dirty="0">
                  <a:solidFill>
                    <a:srgbClr val="FF0000"/>
                  </a:solidFill>
                </a:rPr>
                <a:t> </a:t>
              </a:r>
              <a:r>
                <a:rPr lang="en-US" sz="4000" dirty="0" err="1">
                  <a:solidFill>
                    <a:srgbClr val="FF0000"/>
                  </a:solidFill>
                </a:rPr>
                <a:t>ra</a:t>
              </a:r>
              <a:r>
                <a:rPr lang="en-US" sz="4000" dirty="0">
                  <a:solidFill>
                    <a:srgbClr val="FF0000"/>
                  </a:solidFill>
                </a:rPr>
                <a:t>: </a:t>
              </a:r>
              <a:r>
                <a:rPr lang="en-US" sz="4000" dirty="0" err="1">
                  <a:solidFill>
                    <a:srgbClr val="FF0000"/>
                  </a:solidFill>
                </a:rPr>
                <a:t>Bàn</a:t>
              </a:r>
              <a:r>
                <a:rPr lang="en-US" sz="4000" dirty="0">
                  <a:solidFill>
                    <a:srgbClr val="FF0000"/>
                  </a:solidFill>
                </a:rPr>
                <a:t> </a:t>
              </a:r>
              <a:r>
                <a:rPr lang="en-US" sz="4000" dirty="0" err="1">
                  <a:solidFill>
                    <a:srgbClr val="FF0000"/>
                  </a:solidFill>
                </a:rPr>
                <a:t>chân</a:t>
              </a:r>
              <a:r>
                <a:rPr lang="en-US" sz="4000" dirty="0">
                  <a:solidFill>
                    <a:srgbClr val="FF0000"/>
                  </a:solidFill>
                </a:rPr>
                <a:t> </a:t>
              </a:r>
              <a:r>
                <a:rPr lang="en-US" sz="4000" dirty="0" err="1">
                  <a:solidFill>
                    <a:srgbClr val="FF0000"/>
                  </a:solidFill>
                </a:rPr>
                <a:t>Nết</a:t>
              </a:r>
              <a:r>
                <a:rPr lang="en-US" sz="4000" dirty="0">
                  <a:solidFill>
                    <a:srgbClr val="FF0000"/>
                  </a:solidFill>
                </a:rPr>
                <a:t> </a:t>
              </a:r>
              <a:r>
                <a:rPr lang="en-US" sz="4000" dirty="0" err="1">
                  <a:solidFill>
                    <a:srgbClr val="FF0000"/>
                  </a:solidFill>
                </a:rPr>
                <a:t>đang</a:t>
              </a:r>
              <a:r>
                <a:rPr lang="en-US" sz="4000" dirty="0">
                  <a:solidFill>
                    <a:srgbClr val="FF0000"/>
                  </a:solidFill>
                </a:rPr>
                <a:t> </a:t>
              </a:r>
              <a:r>
                <a:rPr lang="en-US" sz="4000" dirty="0" err="1">
                  <a:solidFill>
                    <a:srgbClr val="FF0000"/>
                  </a:solidFill>
                </a:rPr>
                <a:t>rớm</a:t>
              </a:r>
              <a:r>
                <a:rPr lang="en-US" sz="4000" dirty="0">
                  <a:solidFill>
                    <a:srgbClr val="FF0000"/>
                  </a:solidFill>
                </a:rPr>
                <a:t> </a:t>
              </a:r>
              <a:r>
                <a:rPr lang="en-US" sz="4000" dirty="0" err="1">
                  <a:solidFill>
                    <a:srgbClr val="FF0000"/>
                  </a:solidFill>
                </a:rPr>
                <a:t>máu</a:t>
              </a:r>
              <a:r>
                <a:rPr lang="en-US" sz="4000" dirty="0">
                  <a:solidFill>
                    <a:srgbClr val="FF0000"/>
                  </a:solidFill>
                </a:rPr>
                <a:t>, </a:t>
              </a:r>
              <a:r>
                <a:rPr lang="en-US" sz="4000" dirty="0" err="1">
                  <a:solidFill>
                    <a:srgbClr val="FF0000"/>
                  </a:solidFill>
                </a:rPr>
                <a:t>bỗng</a:t>
              </a:r>
              <a:r>
                <a:rPr lang="en-US" sz="4000" dirty="0">
                  <a:solidFill>
                    <a:srgbClr val="FF0000"/>
                  </a:solidFill>
                </a:rPr>
                <a:t> </a:t>
              </a:r>
              <a:r>
                <a:rPr lang="en-US" sz="4000" dirty="0" err="1">
                  <a:solidFill>
                    <a:srgbClr val="FF0000"/>
                  </a:solidFill>
                </a:rPr>
                <a:t>lành</a:t>
              </a:r>
              <a:r>
                <a:rPr lang="en-US" sz="4000" dirty="0">
                  <a:solidFill>
                    <a:srgbClr val="FF0000"/>
                  </a:solidFill>
                </a:rPr>
                <a:t> </a:t>
              </a:r>
              <a:r>
                <a:rPr lang="en-US" sz="4000" dirty="0" err="1">
                  <a:solidFill>
                    <a:srgbClr val="FF0000"/>
                  </a:solidFill>
                </a:rPr>
                <a:t>hẳn</a:t>
              </a:r>
              <a:r>
                <a:rPr lang="en-US" sz="4000" dirty="0">
                  <a:solidFill>
                    <a:srgbClr val="FF0000"/>
                  </a:solidFill>
                </a:rPr>
                <a:t>; </a:t>
              </a:r>
              <a:r>
                <a:rPr lang="en-US" sz="4000" dirty="0" err="1">
                  <a:solidFill>
                    <a:srgbClr val="FF0000"/>
                  </a:solidFill>
                </a:rPr>
                <a:t>nơi</a:t>
              </a:r>
              <a:r>
                <a:rPr lang="en-US" sz="4000" dirty="0">
                  <a:solidFill>
                    <a:srgbClr val="FF0000"/>
                  </a:solidFill>
                </a:rPr>
                <a:t> </a:t>
              </a:r>
              <a:r>
                <a:rPr lang="en-US" sz="4000" dirty="0" err="1">
                  <a:solidFill>
                    <a:srgbClr val="FF0000"/>
                  </a:solidFill>
                </a:rPr>
                <a:t>bàn</a:t>
              </a:r>
              <a:r>
                <a:rPr lang="en-US" sz="4000" dirty="0">
                  <a:solidFill>
                    <a:srgbClr val="FF0000"/>
                  </a:solidFill>
                </a:rPr>
                <a:t> </a:t>
              </a:r>
              <a:r>
                <a:rPr lang="en-US" sz="4000" dirty="0" err="1">
                  <a:solidFill>
                    <a:srgbClr val="FF0000"/>
                  </a:solidFill>
                </a:rPr>
                <a:t>chân</a:t>
              </a:r>
              <a:r>
                <a:rPr lang="en-US" sz="4000" dirty="0">
                  <a:solidFill>
                    <a:srgbClr val="FF0000"/>
                  </a:solidFill>
                </a:rPr>
                <a:t> </a:t>
              </a:r>
              <a:r>
                <a:rPr lang="en-US" sz="4000" dirty="0" err="1">
                  <a:solidFill>
                    <a:srgbClr val="FF0000"/>
                  </a:solidFill>
                </a:rPr>
                <a:t>Nết</a:t>
              </a:r>
              <a:r>
                <a:rPr lang="en-US" sz="4000" dirty="0">
                  <a:solidFill>
                    <a:srgbClr val="FF0000"/>
                  </a:solidFill>
                </a:rPr>
                <a:t> </a:t>
              </a:r>
              <a:r>
                <a:rPr lang="en-US" sz="4000" dirty="0" err="1">
                  <a:solidFill>
                    <a:srgbClr val="FF0000"/>
                  </a:solidFill>
                </a:rPr>
                <a:t>đi</a:t>
              </a:r>
              <a:r>
                <a:rPr lang="en-US" sz="4000" dirty="0">
                  <a:solidFill>
                    <a:srgbClr val="FF0000"/>
                  </a:solidFill>
                </a:rPr>
                <a:t> qua </a:t>
              </a:r>
              <a:r>
                <a:rPr lang="en-US" sz="4000" dirty="0" err="1">
                  <a:solidFill>
                    <a:srgbClr val="FF0000"/>
                  </a:solidFill>
                </a:rPr>
                <a:t>mọc</a:t>
              </a:r>
              <a:r>
                <a:rPr lang="en-US" sz="4000" dirty="0">
                  <a:solidFill>
                    <a:srgbClr val="FF0000"/>
                  </a:solidFill>
                </a:rPr>
                <a:t> </a:t>
              </a:r>
              <a:r>
                <a:rPr lang="en-US" sz="4000" dirty="0" err="1">
                  <a:solidFill>
                    <a:srgbClr val="FF0000"/>
                  </a:solidFill>
                </a:rPr>
                <a:t>ra</a:t>
              </a:r>
              <a:r>
                <a:rPr lang="en-US" sz="4000" dirty="0">
                  <a:solidFill>
                    <a:srgbClr val="FF0000"/>
                  </a:solidFill>
                </a:rPr>
                <a:t> </a:t>
              </a:r>
              <a:r>
                <a:rPr lang="en-US" sz="4000" dirty="0" err="1">
                  <a:solidFill>
                    <a:srgbClr val="FF0000"/>
                  </a:solidFill>
                </a:rPr>
                <a:t>những</a:t>
              </a:r>
              <a:r>
                <a:rPr lang="en-US" sz="4000" dirty="0">
                  <a:solidFill>
                    <a:srgbClr val="FF0000"/>
                  </a:solidFill>
                </a:rPr>
                <a:t> </a:t>
              </a:r>
              <a:r>
                <a:rPr lang="en-US" sz="4000" dirty="0" err="1">
                  <a:solidFill>
                    <a:srgbClr val="FF0000"/>
                  </a:solidFill>
                </a:rPr>
                <a:t>khóm</a:t>
              </a:r>
              <a:r>
                <a:rPr lang="en-US" sz="4000" dirty="0">
                  <a:solidFill>
                    <a:srgbClr val="FF0000"/>
                  </a:solidFill>
                </a:rPr>
                <a:t> </a:t>
              </a:r>
              <a:r>
                <a:rPr lang="en-US" sz="4000" dirty="0" err="1">
                  <a:solidFill>
                    <a:srgbClr val="FF0000"/>
                  </a:solidFill>
                </a:rPr>
                <a:t>hoa</a:t>
              </a:r>
              <a:r>
                <a:rPr lang="en-US" sz="4000" dirty="0">
                  <a:solidFill>
                    <a:srgbClr val="FF0000"/>
                  </a:solidFill>
                </a:rPr>
                <a:t> </a:t>
              </a:r>
              <a:r>
                <a:rPr lang="en-US" sz="4000" dirty="0" err="1">
                  <a:solidFill>
                    <a:srgbClr val="FF0000"/>
                  </a:solidFill>
                </a:rPr>
                <a:t>đỏ</a:t>
              </a:r>
              <a:r>
                <a:rPr lang="en-US" sz="4000" dirty="0">
                  <a:solidFill>
                    <a:srgbClr val="FF0000"/>
                  </a:solidFill>
                </a:rPr>
                <a:t> </a:t>
              </a:r>
              <a:r>
                <a:rPr lang="en-US" sz="4000" dirty="0" err="1">
                  <a:solidFill>
                    <a:srgbClr val="FF0000"/>
                  </a:solidFill>
                </a:rPr>
                <a:t>thắm</a:t>
              </a:r>
              <a:r>
                <a:rPr lang="en-US" sz="4000" dirty="0">
                  <a:solidFill>
                    <a:srgbClr val="FF0000"/>
                  </a:solidFill>
                </a:rPr>
                <a:t>.</a:t>
              </a:r>
              <a:endParaRPr lang="vi-VN" sz="4000" dirty="0">
                <a:solidFill>
                  <a:srgbClr val="FF0000"/>
                </a:solidFill>
              </a:endParaRPr>
            </a:p>
          </p:txBody>
        </p:sp>
      </p:grpSp>
      <p:pic>
        <p:nvPicPr>
          <p:cNvPr id="3" name="Picture 2">
            <a:extLst>
              <a:ext uri="{FF2B5EF4-FFF2-40B4-BE49-F238E27FC236}">
                <a16:creationId xmlns:a16="http://schemas.microsoft.com/office/drawing/2014/main" id="{E2185275-7721-C768-AADC-A1109BDF07BD}"/>
              </a:ext>
            </a:extLst>
          </p:cNvPr>
          <p:cNvPicPr>
            <a:picLocks noChangeAspect="1"/>
          </p:cNvPicPr>
          <p:nvPr/>
        </p:nvPicPr>
        <p:blipFill>
          <a:blip r:embed="rId6"/>
          <a:stretch>
            <a:fillRect/>
          </a:stretch>
        </p:blipFill>
        <p:spPr>
          <a:xfrm>
            <a:off x="3857625" y="4910885"/>
            <a:ext cx="5150738" cy="1850717"/>
          </a:xfrm>
          <a:prstGeom prst="rect">
            <a:avLst/>
          </a:prstGeom>
        </p:spPr>
      </p:pic>
    </p:spTree>
    <p:custDataLst>
      <p:tags r:id="rId1"/>
    </p:custDataLst>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id="{D60C62C2-0429-A7D4-4003-FD04230C1CB2}"/>
              </a:ext>
            </a:extLst>
          </p:cNvPr>
          <p:cNvPicPr>
            <a:picLocks noChangeAspect="1"/>
          </p:cNvPicPr>
          <p:nvPr/>
        </p:nvPicPr>
        <p:blipFill>
          <a:blip r:embed="rId4"/>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id="{2C327EEE-438E-8D68-DB80-5894D8D7CCA1}"/>
              </a:ext>
            </a:extLst>
          </p:cNvPr>
          <p:cNvSpPr/>
          <p:nvPr/>
        </p:nvSpPr>
        <p:spPr>
          <a:xfrm>
            <a:off x="5257800" y="347870"/>
            <a:ext cx="5496560" cy="2721435"/>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3733" kern="0" dirty="0">
                <a:solidFill>
                  <a:srgbClr val="080808"/>
                </a:solidFill>
                <a:sym typeface="Arial"/>
              </a:rPr>
              <a:t>4. Theo </a:t>
            </a:r>
            <a:r>
              <a:rPr lang="en-US" sz="3733" kern="0" dirty="0" err="1">
                <a:solidFill>
                  <a:srgbClr val="080808"/>
                </a:solidFill>
                <a:sym typeface="Arial"/>
              </a:rPr>
              <a:t>em</a:t>
            </a:r>
            <a:r>
              <a:rPr lang="en-US" sz="3733" kern="0" dirty="0">
                <a:solidFill>
                  <a:srgbClr val="080808"/>
                </a:solidFill>
                <a:sym typeface="Arial"/>
              </a:rPr>
              <a:t>, </a:t>
            </a:r>
            <a:r>
              <a:rPr lang="en-US" sz="3733" kern="0" dirty="0" err="1">
                <a:solidFill>
                  <a:srgbClr val="080808"/>
                </a:solidFill>
                <a:sym typeface="Arial"/>
              </a:rPr>
              <a:t>vì</a:t>
            </a:r>
            <a:r>
              <a:rPr lang="en-US" sz="3733" kern="0" dirty="0">
                <a:solidFill>
                  <a:srgbClr val="080808"/>
                </a:solidFill>
                <a:sym typeface="Arial"/>
              </a:rPr>
              <a:t> </a:t>
            </a:r>
            <a:r>
              <a:rPr lang="en-US" sz="3733" kern="0" dirty="0" err="1">
                <a:solidFill>
                  <a:srgbClr val="080808"/>
                </a:solidFill>
                <a:sym typeface="Arial"/>
              </a:rPr>
              <a:t>sao</a:t>
            </a:r>
            <a:r>
              <a:rPr lang="en-US" sz="3733" kern="0" dirty="0">
                <a:solidFill>
                  <a:srgbClr val="080808"/>
                </a:solidFill>
                <a:sym typeface="Arial"/>
              </a:rPr>
              <a:t> </a:t>
            </a:r>
            <a:r>
              <a:rPr lang="en-US" sz="3733" kern="0" dirty="0" err="1">
                <a:solidFill>
                  <a:srgbClr val="080808"/>
                </a:solidFill>
                <a:sym typeface="Arial"/>
              </a:rPr>
              <a:t>dân</a:t>
            </a:r>
            <a:r>
              <a:rPr lang="en-US" sz="3733" kern="0" dirty="0">
                <a:solidFill>
                  <a:srgbClr val="080808"/>
                </a:solidFill>
                <a:sym typeface="Arial"/>
              </a:rPr>
              <a:t> </a:t>
            </a:r>
            <a:r>
              <a:rPr lang="en-US" sz="3733" kern="0" dirty="0" err="1">
                <a:solidFill>
                  <a:srgbClr val="080808"/>
                </a:solidFill>
                <a:sym typeface="Arial"/>
              </a:rPr>
              <a:t>làng</a:t>
            </a:r>
            <a:r>
              <a:rPr lang="en-US" sz="3733" kern="0" dirty="0">
                <a:solidFill>
                  <a:srgbClr val="080808"/>
                </a:solidFill>
                <a:sym typeface="Arial"/>
              </a:rPr>
              <a:t> </a:t>
            </a:r>
            <a:r>
              <a:rPr lang="en-US" sz="3733" kern="0" dirty="0" err="1">
                <a:solidFill>
                  <a:srgbClr val="080808"/>
                </a:solidFill>
                <a:sym typeface="Arial"/>
              </a:rPr>
              <a:t>đặt</a:t>
            </a:r>
            <a:r>
              <a:rPr lang="en-US" sz="3733" kern="0" dirty="0">
                <a:solidFill>
                  <a:srgbClr val="080808"/>
                </a:solidFill>
                <a:sym typeface="Arial"/>
              </a:rPr>
              <a:t> </a:t>
            </a:r>
            <a:r>
              <a:rPr lang="en-US" sz="3733" kern="0" dirty="0" err="1">
                <a:solidFill>
                  <a:srgbClr val="080808"/>
                </a:solidFill>
                <a:sym typeface="Arial"/>
              </a:rPr>
              <a:t>tên</a:t>
            </a:r>
            <a:r>
              <a:rPr lang="en-US" sz="3733" kern="0" dirty="0">
                <a:solidFill>
                  <a:srgbClr val="080808"/>
                </a:solidFill>
                <a:sym typeface="Arial"/>
              </a:rPr>
              <a:t> </a:t>
            </a:r>
            <a:r>
              <a:rPr lang="en-US" sz="3733" kern="0" dirty="0" err="1">
                <a:solidFill>
                  <a:srgbClr val="080808"/>
                </a:solidFill>
                <a:sym typeface="Arial"/>
              </a:rPr>
              <a:t>loài</a:t>
            </a:r>
            <a:r>
              <a:rPr lang="en-US" sz="3733" kern="0" dirty="0">
                <a:solidFill>
                  <a:srgbClr val="080808"/>
                </a:solidFill>
                <a:sym typeface="Arial"/>
              </a:rPr>
              <a:t> </a:t>
            </a:r>
            <a:r>
              <a:rPr lang="en-US" sz="3733" kern="0" dirty="0" err="1">
                <a:solidFill>
                  <a:srgbClr val="080808"/>
                </a:solidFill>
                <a:sym typeface="Arial"/>
              </a:rPr>
              <a:t>hoa</a:t>
            </a:r>
            <a:r>
              <a:rPr lang="en-US" sz="3733" kern="0" dirty="0">
                <a:solidFill>
                  <a:srgbClr val="080808"/>
                </a:solidFill>
                <a:sym typeface="Arial"/>
              </a:rPr>
              <a:t> </a:t>
            </a:r>
            <a:r>
              <a:rPr lang="en-US" sz="3733" kern="0" dirty="0" err="1">
                <a:solidFill>
                  <a:srgbClr val="080808"/>
                </a:solidFill>
                <a:sym typeface="Arial"/>
              </a:rPr>
              <a:t>ấy</a:t>
            </a:r>
            <a:r>
              <a:rPr lang="en-US" sz="3733" kern="0" dirty="0">
                <a:solidFill>
                  <a:srgbClr val="080808"/>
                </a:solidFill>
                <a:sym typeface="Arial"/>
              </a:rPr>
              <a:t> </a:t>
            </a:r>
            <a:r>
              <a:rPr lang="en-US" sz="3733" kern="0" dirty="0" err="1">
                <a:solidFill>
                  <a:srgbClr val="080808"/>
                </a:solidFill>
                <a:sym typeface="Arial"/>
              </a:rPr>
              <a:t>là</a:t>
            </a:r>
            <a:r>
              <a:rPr lang="en-US" sz="3733" kern="0" dirty="0">
                <a:solidFill>
                  <a:srgbClr val="080808"/>
                </a:solidFill>
                <a:sym typeface="Arial"/>
              </a:rPr>
              <a:t> </a:t>
            </a:r>
            <a:r>
              <a:rPr lang="en-US" sz="3733" kern="0" dirty="0" err="1">
                <a:solidFill>
                  <a:srgbClr val="080808"/>
                </a:solidFill>
                <a:sym typeface="Arial"/>
              </a:rPr>
              <a:t>hoa</a:t>
            </a:r>
            <a:r>
              <a:rPr lang="en-US" sz="3733" kern="0" dirty="0">
                <a:solidFill>
                  <a:srgbClr val="080808"/>
                </a:solidFill>
                <a:sym typeface="Arial"/>
              </a:rPr>
              <a:t> </a:t>
            </a:r>
            <a:r>
              <a:rPr lang="en-US" sz="3733" kern="0" dirty="0" err="1">
                <a:solidFill>
                  <a:srgbClr val="080808"/>
                </a:solidFill>
                <a:sym typeface="Arial"/>
              </a:rPr>
              <a:t>tỉ</a:t>
            </a:r>
            <a:r>
              <a:rPr lang="en-US" sz="3733" kern="0" dirty="0">
                <a:solidFill>
                  <a:srgbClr val="080808"/>
                </a:solidFill>
                <a:sym typeface="Arial"/>
              </a:rPr>
              <a:t> </a:t>
            </a:r>
            <a:r>
              <a:rPr lang="en-US" sz="3733" kern="0" dirty="0" err="1">
                <a:solidFill>
                  <a:srgbClr val="080808"/>
                </a:solidFill>
                <a:sym typeface="Arial"/>
              </a:rPr>
              <a:t>muội</a:t>
            </a:r>
            <a:r>
              <a:rPr lang="en-US" sz="3733" kern="0" dirty="0">
                <a:solidFill>
                  <a:srgbClr val="080808"/>
                </a:solidFill>
                <a:sym typeface="Arial"/>
              </a:rPr>
              <a:t>?</a:t>
            </a:r>
          </a:p>
        </p:txBody>
      </p:sp>
      <p:grpSp>
        <p:nvGrpSpPr>
          <p:cNvPr id="14" name="Nhóm 13">
            <a:extLst>
              <a:ext uri="{FF2B5EF4-FFF2-40B4-BE49-F238E27FC236}">
                <a16:creationId xmlns:a16="http://schemas.microsoft.com/office/drawing/2014/main" id="{C3354621-2331-C1D6-C1AF-ED58796F9948}"/>
              </a:ext>
            </a:extLst>
          </p:cNvPr>
          <p:cNvGrpSpPr/>
          <p:nvPr/>
        </p:nvGrpSpPr>
        <p:grpSpPr>
          <a:xfrm>
            <a:off x="1645585" y="3142981"/>
            <a:ext cx="6803892" cy="2840376"/>
            <a:chOff x="9768" y="1458780"/>
            <a:chExt cx="5102919"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366128" y="2721559"/>
              <a:ext cx="4572831" cy="217415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8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Vì hoa đẹp như tình chị em của Nết và Na. </a:t>
              </a: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9FAF0"/>
                </a:solidFill>
                <a:effectLst/>
                <a:uLnTx/>
                <a:uFillTx/>
                <a:latin typeface="Calibri"/>
                <a:ea typeface="+mn-ea"/>
                <a:cs typeface="+mn-cs"/>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9FAF0"/>
                  </a:solidFill>
                  <a:effectLst/>
                  <a:uLnTx/>
                  <a:uFillTx/>
                  <a:latin typeface="Calibri"/>
                  <a:ea typeface="+mn-ea"/>
                  <a:cs typeface="+mn-cs"/>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5"/>
              <a:srcRect l="17411" t="39570" r="62444" b="16721"/>
              <a:stretch/>
            </p:blipFill>
            <p:spPr>
              <a:xfrm>
                <a:off x="471028" y="2745401"/>
                <a:ext cx="1914956" cy="2337138"/>
              </a:xfrm>
              <a:prstGeom prst="ellipse">
                <a:avLst/>
              </a:prstGeom>
            </p:spPr>
          </p:pic>
        </p:grpSp>
      </p:grpSp>
    </p:spTree>
    <p:custDataLst>
      <p:tags r:id="rId1"/>
    </p:custDataLst>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9" name="Google Shape;119;p5"/>
          <p:cNvPicPr preferRelativeResize="0"/>
          <p:nvPr/>
        </p:nvPicPr>
        <p:blipFill rotWithShape="1">
          <a:blip r:embed="rId4">
            <a:alphaModFix/>
          </a:blip>
          <a:srcRect/>
          <a:stretch/>
        </p:blipFill>
        <p:spPr>
          <a:xfrm>
            <a:off x="216681" y="162218"/>
            <a:ext cx="1554783" cy="1102462"/>
          </a:xfrm>
          <a:prstGeom prst="rect">
            <a:avLst/>
          </a:prstGeom>
          <a:noFill/>
          <a:ln>
            <a:noFill/>
          </a:ln>
        </p:spPr>
      </p:pic>
      <p:grpSp>
        <p:nvGrpSpPr>
          <p:cNvPr id="35" name="Group 34">
            <a:extLst>
              <a:ext uri="{FF2B5EF4-FFF2-40B4-BE49-F238E27FC236}">
                <a16:creationId xmlns:a16="http://schemas.microsoft.com/office/drawing/2014/main" id="{496F1106-5BEB-4F3A-91A5-A6BB194FED06}"/>
              </a:ext>
            </a:extLst>
          </p:cNvPr>
          <p:cNvGrpSpPr/>
          <p:nvPr/>
        </p:nvGrpSpPr>
        <p:grpSpPr>
          <a:xfrm>
            <a:off x="1167789" y="1264681"/>
            <a:ext cx="10388432" cy="3927688"/>
            <a:chOff x="7873788" y="-109504"/>
            <a:chExt cx="4511871" cy="1490133"/>
          </a:xfrm>
        </p:grpSpPr>
        <p:sp>
          <p:nvSpPr>
            <p:cNvPr id="36" name="Rectangle: Rounded Corners 43">
              <a:extLst>
                <a:ext uri="{FF2B5EF4-FFF2-40B4-BE49-F238E27FC236}">
                  <a16:creationId xmlns:a16="http://schemas.microsoft.com/office/drawing/2014/main" id="{861F96EC-C3E9-4023-852A-E6ED546EE6CB}"/>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37" name="Rectangle 36">
              <a:extLst>
                <a:ext uri="{FF2B5EF4-FFF2-40B4-BE49-F238E27FC236}">
                  <a16:creationId xmlns:a16="http://schemas.microsoft.com/office/drawing/2014/main" id="{4F5335A8-6F9D-411D-8281-D7C0AAF290EF}"/>
                </a:ext>
              </a:extLst>
            </p:cNvPr>
            <p:cNvSpPr/>
            <p:nvPr/>
          </p:nvSpPr>
          <p:spPr>
            <a:xfrm>
              <a:off x="7916001" y="-47527"/>
              <a:ext cx="4427445" cy="1428156"/>
            </a:xfrm>
            <a:prstGeom prst="rect">
              <a:avLst/>
            </a:prstGeom>
          </p:spPr>
          <p:txBody>
            <a:bodyPr wrap="square">
              <a:spAutoFit/>
            </a:bodyPr>
            <a:lstStyle/>
            <a:p>
              <a:pPr marL="342900" marR="63500" lvl="0" indent="-342900" algn="ctr" defTabSz="914400" rtl="0" eaLnBrk="1" fontAlgn="auto" latinLnBrk="0" hangingPunct="1">
                <a:lnSpc>
                  <a:spcPct val="115000"/>
                </a:lnSpc>
                <a:spcBef>
                  <a:spcPts val="0"/>
                </a:spcBef>
                <a:spcAft>
                  <a:spcPts val="1000"/>
                </a:spcAft>
                <a:buClr>
                  <a:srgbClr val="000000"/>
                </a:buClr>
                <a:buSzTx/>
                <a:buFont typeface="Wingdings" panose="05000000000000000000" pitchFamily="2" charset="2"/>
                <a:buChar char=""/>
                <a:tabLst>
                  <a:tab pos="300990" algn="l"/>
                </a:tabLst>
                <a:defRPr/>
              </a:pPr>
              <a:r>
                <a:rPr kumimoji="0" lang="vi-VN"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học được điều gì từ câu chuyện Sự tích hoa tỉ muội?</a:t>
              </a:r>
            </a:p>
            <a:p>
              <a:pPr marL="342900" marR="63500" lvl="0" indent="-342900" algn="ctr" defTabSz="914400" rtl="0" eaLnBrk="1" fontAlgn="auto" latinLnBrk="0" hangingPunct="1">
                <a:lnSpc>
                  <a:spcPct val="115000"/>
                </a:lnSpc>
                <a:spcBef>
                  <a:spcPts val="0"/>
                </a:spcBef>
                <a:spcAft>
                  <a:spcPts val="1000"/>
                </a:spcAft>
                <a:buClr>
                  <a:srgbClr val="000000"/>
                </a:buClr>
                <a:buSzTx/>
                <a:buFont typeface="Wingdings" panose="05000000000000000000" pitchFamily="2" charset="2"/>
                <a:buChar char=""/>
                <a:tabLst>
                  <a:tab pos="300990" algn="l"/>
                </a:tabLst>
                <a:defRPr/>
              </a:pPr>
              <a:endParaRPr kumimoji="0" lang="vi-VN"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37C73C3E-E4F2-4E1D-A5CC-DF96FD0221BD}"/>
              </a:ext>
            </a:extLst>
          </p:cNvPr>
          <p:cNvSpPr/>
          <p:nvPr/>
        </p:nvSpPr>
        <p:spPr>
          <a:xfrm>
            <a:off x="2799089" y="5337919"/>
            <a:ext cx="1847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10" name="Picture 9" descr="A close-up of a toy&#10;&#10;Description automatically generated with medium confidence">
            <a:extLst>
              <a:ext uri="{FF2B5EF4-FFF2-40B4-BE49-F238E27FC236}">
                <a16:creationId xmlns:a16="http://schemas.microsoft.com/office/drawing/2014/main" id="{020BDED1-F779-47BB-A1A2-2CC07F37A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7" y="3913742"/>
            <a:ext cx="2604664" cy="3006378"/>
          </a:xfrm>
          <a:prstGeom prst="rect">
            <a:avLst/>
          </a:prstGeom>
        </p:spPr>
      </p:pic>
      <p:sp>
        <p:nvSpPr>
          <p:cNvPr id="3" name="TextBox 2">
            <a:extLst>
              <a:ext uri="{FF2B5EF4-FFF2-40B4-BE49-F238E27FC236}">
                <a16:creationId xmlns:a16="http://schemas.microsoft.com/office/drawing/2014/main" id="{83F32660-E02C-4191-928F-4FC2A5A1A0C3}"/>
              </a:ext>
            </a:extLst>
          </p:cNvPr>
          <p:cNvSpPr txBox="1"/>
          <p:nvPr/>
        </p:nvSpPr>
        <p:spPr>
          <a:xfrm>
            <a:off x="2983820" y="3913742"/>
            <a:ext cx="8572401" cy="2554545"/>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em phải biết yêu thương, đoàn kết với nhau</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anh, chị cần luôn nhường nhịn, yêu thương em… </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left)">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4403466" cy="625703"/>
            <a:chOff x="1053394" y="206467"/>
            <a:chExt cx="358314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3530210"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3530107"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6E119FA4-A44B-4DF0-B9D8-8B71EB110232}"/>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0D7A3F97-C24F-4821-9A9C-0DF1160320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623217E5-2BE8-4608-8506-075B8375160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0062C592-AB9E-4987-A307-20F25C01BD4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15738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đồ</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Tree>
    <p:custDataLst>
      <p:tags r:id="rId1"/>
    </p:custDataLst>
    <p:extLst>
      <p:ext uri="{BB962C8B-B14F-4D97-AF65-F5344CB8AC3E}">
        <p14:creationId xmlns:p14="http://schemas.microsoft.com/office/powerpoint/2010/main" val="4255050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B153D7-DF0B-4F57-A564-6F304470006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8909" t="28369" r="17331"/>
          <a:stretch/>
        </p:blipFill>
        <p:spPr>
          <a:xfrm>
            <a:off x="300673" y="256449"/>
            <a:ext cx="2772138" cy="2062203"/>
          </a:xfrm>
          <a:prstGeom prst="flowChartConnector">
            <a:avLst/>
          </a:prstGeom>
          <a:ln>
            <a:noFill/>
          </a:ln>
          <a:effectLst>
            <a:softEdge rad="112500"/>
          </a:effectLst>
        </p:spPr>
      </p:pic>
      <p:sp>
        <p:nvSpPr>
          <p:cNvPr id="3" name="TextBox 2">
            <a:extLst>
              <a:ext uri="{FF2B5EF4-FFF2-40B4-BE49-F238E27FC236}">
                <a16:creationId xmlns:a16="http://schemas.microsoft.com/office/drawing/2014/main" id="{4773A12C-15CF-42ED-84E7-DB43657B9C1B}"/>
              </a:ext>
            </a:extLst>
          </p:cNvPr>
          <p:cNvSpPr txBox="1"/>
          <p:nvPr/>
        </p:nvSpPr>
        <p:spPr>
          <a:xfrm>
            <a:off x="2858943" y="1826191"/>
            <a:ext cx="8315876"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en-US" sz="2800" dirty="0" err="1">
                <a:latin typeface="+mj-lt"/>
              </a:rPr>
              <a:t>Xếp</a:t>
            </a:r>
            <a:r>
              <a:rPr lang="en-US" sz="2800" dirty="0">
                <a:latin typeface="+mj-lt"/>
              </a:rPr>
              <a:t> </a:t>
            </a:r>
            <a:r>
              <a:rPr lang="en-US" sz="2800" dirty="0" err="1">
                <a:latin typeface="+mj-lt"/>
              </a:rPr>
              <a:t>các</a:t>
            </a:r>
            <a:r>
              <a:rPr lang="en-US" sz="2800" dirty="0">
                <a:latin typeface="+mj-lt"/>
              </a:rPr>
              <a:t> </a:t>
            </a:r>
            <a:r>
              <a:rPr lang="en-US" sz="2800" dirty="0" err="1">
                <a:latin typeface="+mj-lt"/>
              </a:rPr>
              <a:t>từ</a:t>
            </a:r>
            <a:r>
              <a:rPr lang="en-US" sz="2800" dirty="0">
                <a:latin typeface="+mj-lt"/>
              </a:rPr>
              <a:t> </a:t>
            </a:r>
            <a:r>
              <a:rPr lang="en-US" sz="2800" dirty="0" err="1">
                <a:latin typeface="+mj-lt"/>
              </a:rPr>
              <a:t>ngữ</a:t>
            </a:r>
            <a:r>
              <a:rPr lang="en-US" sz="2800" dirty="0">
                <a:latin typeface="+mj-lt"/>
              </a:rPr>
              <a:t> </a:t>
            </a:r>
            <a:r>
              <a:rPr lang="en-US" sz="2800" dirty="0" err="1">
                <a:latin typeface="+mj-lt"/>
              </a:rPr>
              <a:t>đưới</a:t>
            </a:r>
            <a:r>
              <a:rPr lang="en-US" sz="2800" dirty="0">
                <a:latin typeface="+mj-lt"/>
              </a:rPr>
              <a:t> </a:t>
            </a:r>
            <a:r>
              <a:rPr lang="en-US" sz="2800" dirty="0" err="1">
                <a:latin typeface="+mj-lt"/>
              </a:rPr>
              <a:t>đây</a:t>
            </a:r>
            <a:r>
              <a:rPr lang="en-US" sz="2800" dirty="0">
                <a:latin typeface="+mj-lt"/>
              </a:rPr>
              <a:t> </a:t>
            </a:r>
            <a:r>
              <a:rPr lang="en-US" sz="2800" dirty="0" err="1">
                <a:latin typeface="+mj-lt"/>
              </a:rPr>
              <a:t>vào</a:t>
            </a:r>
            <a:r>
              <a:rPr lang="en-US" sz="2800" dirty="0">
                <a:latin typeface="+mj-lt"/>
              </a:rPr>
              <a:t> </a:t>
            </a:r>
            <a:r>
              <a:rPr lang="en-US" sz="2800" dirty="0" err="1">
                <a:latin typeface="+mj-lt"/>
              </a:rPr>
              <a:t>nhóm</a:t>
            </a:r>
            <a:r>
              <a:rPr lang="en-US" sz="2800" dirty="0">
                <a:latin typeface="+mj-lt"/>
              </a:rPr>
              <a:t> </a:t>
            </a:r>
            <a:r>
              <a:rPr lang="en-US" sz="2800" dirty="0" err="1">
                <a:latin typeface="+mj-lt"/>
              </a:rPr>
              <a:t>thích</a:t>
            </a:r>
            <a:r>
              <a:rPr lang="en-US" sz="2800" dirty="0">
                <a:latin typeface="+mj-lt"/>
              </a:rPr>
              <a:t> </a:t>
            </a:r>
            <a:r>
              <a:rPr lang="en-US" sz="2800" dirty="0" err="1">
                <a:latin typeface="+mj-lt"/>
              </a:rPr>
              <a:t>hợp</a:t>
            </a:r>
            <a:r>
              <a:rPr lang="en-US" sz="2800" dirty="0">
                <a:latin typeface="+mj-lt"/>
              </a:rPr>
              <a:t>.</a:t>
            </a:r>
            <a:endParaRPr lang="vi-VN" sz="2800" dirty="0">
              <a:latin typeface="+mj-lt"/>
            </a:endParaRPr>
          </a:p>
        </p:txBody>
      </p:sp>
      <p:sp>
        <p:nvSpPr>
          <p:cNvPr id="4" name="TextBox 3">
            <a:extLst>
              <a:ext uri="{FF2B5EF4-FFF2-40B4-BE49-F238E27FC236}">
                <a16:creationId xmlns:a16="http://schemas.microsoft.com/office/drawing/2014/main" id="{7A9A571A-9B29-4B79-AEA2-A7A62ABA1382}"/>
              </a:ext>
            </a:extLst>
          </p:cNvPr>
          <p:cNvSpPr txBox="1"/>
          <p:nvPr/>
        </p:nvSpPr>
        <p:spPr>
          <a:xfrm>
            <a:off x="4496047" y="1196600"/>
            <a:ext cx="6295465" cy="830997"/>
          </a:xfrm>
          <a:prstGeom prst="rect">
            <a:avLst/>
          </a:prstGeom>
          <a:noFill/>
        </p:spPr>
        <p:txBody>
          <a:bodyPr wrap="square" rtlCol="0">
            <a:spAutoFit/>
          </a:bodyPr>
          <a:lstStyle/>
          <a:p>
            <a:r>
              <a:rPr lang="vi-VN" sz="4800" dirty="0">
                <a:solidFill>
                  <a:srgbClr val="FF0000"/>
                </a:solidFill>
                <a:latin typeface="+mj-lt"/>
              </a:rPr>
              <a:t>LUY</a:t>
            </a:r>
            <a:r>
              <a:rPr lang="en-US" sz="4800" dirty="0">
                <a:solidFill>
                  <a:srgbClr val="FF0000"/>
                </a:solidFill>
                <a:latin typeface="+mj-lt"/>
              </a:rPr>
              <a:t>Ệ</a:t>
            </a:r>
            <a:r>
              <a:rPr lang="vi-VN" sz="4800" dirty="0">
                <a:solidFill>
                  <a:srgbClr val="FF0000"/>
                </a:solidFill>
                <a:latin typeface="+mj-lt"/>
              </a:rPr>
              <a:t>N TẬP</a:t>
            </a:r>
            <a:endParaRPr lang="en-US" sz="4800" dirty="0">
              <a:solidFill>
                <a:srgbClr val="FF0000"/>
              </a:solidFill>
              <a:latin typeface="+mj-lt"/>
            </a:endParaRPr>
          </a:p>
        </p:txBody>
      </p:sp>
      <p:grpSp>
        <p:nvGrpSpPr>
          <p:cNvPr id="5" name="Group 4">
            <a:extLst>
              <a:ext uri="{FF2B5EF4-FFF2-40B4-BE49-F238E27FC236}">
                <a16:creationId xmlns:a16="http://schemas.microsoft.com/office/drawing/2014/main" id="{ACE29B23-59DD-4695-A525-67BF2ECD7021}"/>
              </a:ext>
            </a:extLst>
          </p:cNvPr>
          <p:cNvGrpSpPr/>
          <p:nvPr/>
        </p:nvGrpSpPr>
        <p:grpSpPr>
          <a:xfrm>
            <a:off x="1843581" y="2609424"/>
            <a:ext cx="2758596" cy="2076996"/>
            <a:chOff x="777906" y="2185316"/>
            <a:chExt cx="1310486" cy="1416369"/>
          </a:xfrm>
        </p:grpSpPr>
        <p:pic>
          <p:nvPicPr>
            <p:cNvPr id="6" name="Picture 2" descr="Cloud Cartoon Images | Cartoon clouds, Diy creative crafts, Diy clouds">
              <a:extLst>
                <a:ext uri="{FF2B5EF4-FFF2-40B4-BE49-F238E27FC236}">
                  <a16:creationId xmlns:a16="http://schemas.microsoft.com/office/drawing/2014/main" id="{6B551381-AE6E-4932-A659-8C832B8E1D2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C07FFF-15FE-4101-B0EB-E13A1C436155}"/>
                </a:ext>
              </a:extLst>
            </p:cNvPr>
            <p:cNvSpPr txBox="1"/>
            <p:nvPr/>
          </p:nvSpPr>
          <p:spPr>
            <a:xfrm>
              <a:off x="964199" y="2304855"/>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đỏ</a:t>
              </a:r>
              <a:r>
                <a:rPr lang="en-US" sz="2800" dirty="0">
                  <a:solidFill>
                    <a:srgbClr val="FF0000"/>
                  </a:solidFill>
                  <a:latin typeface="+mj-lt"/>
                </a:rPr>
                <a:t> </a:t>
              </a:r>
              <a:r>
                <a:rPr lang="en-US" sz="2800" dirty="0" err="1">
                  <a:solidFill>
                    <a:srgbClr val="FF0000"/>
                  </a:solidFill>
                  <a:latin typeface="+mj-lt"/>
                </a:rPr>
                <a:t>thắm</a:t>
              </a:r>
              <a:endParaRPr lang="vi-VN" sz="2800" dirty="0">
                <a:solidFill>
                  <a:srgbClr val="FF0000"/>
                </a:solidFill>
                <a:latin typeface="+mj-lt"/>
              </a:endParaRPr>
            </a:p>
          </p:txBody>
        </p:sp>
      </p:grpSp>
      <p:grpSp>
        <p:nvGrpSpPr>
          <p:cNvPr id="8" name="Group 7">
            <a:extLst>
              <a:ext uri="{FF2B5EF4-FFF2-40B4-BE49-F238E27FC236}">
                <a16:creationId xmlns:a16="http://schemas.microsoft.com/office/drawing/2014/main" id="{BC15D499-8302-4AFF-8E46-714132DFD3BF}"/>
              </a:ext>
            </a:extLst>
          </p:cNvPr>
          <p:cNvGrpSpPr/>
          <p:nvPr/>
        </p:nvGrpSpPr>
        <p:grpSpPr>
          <a:xfrm>
            <a:off x="2134190" y="4284921"/>
            <a:ext cx="1488231" cy="750404"/>
            <a:chOff x="777906" y="2163542"/>
            <a:chExt cx="1345986" cy="750404"/>
          </a:xfrm>
        </p:grpSpPr>
        <p:pic>
          <p:nvPicPr>
            <p:cNvPr id="9" name="Picture 2" descr="Cloud Cartoon Images | Cartoon clouds, Diy creative crafts, Diy clouds">
              <a:extLst>
                <a:ext uri="{FF2B5EF4-FFF2-40B4-BE49-F238E27FC236}">
                  <a16:creationId xmlns:a16="http://schemas.microsoft.com/office/drawing/2014/main" id="{A0E53FB6-B72A-4976-A70C-D2F3EA55A1C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31395B-231B-4B50-B034-141666B61A9E}"/>
                </a:ext>
              </a:extLst>
            </p:cNvPr>
            <p:cNvSpPr txBox="1"/>
            <p:nvPr/>
          </p:nvSpPr>
          <p:spPr>
            <a:xfrm>
              <a:off x="1076224" y="2163542"/>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đẹp</a:t>
              </a:r>
              <a:endParaRPr lang="vi-VN" sz="2800" dirty="0">
                <a:solidFill>
                  <a:srgbClr val="FF0000"/>
                </a:solidFill>
                <a:latin typeface="+mj-lt"/>
              </a:endParaRPr>
            </a:p>
          </p:txBody>
        </p:sp>
      </p:grpSp>
      <p:grpSp>
        <p:nvGrpSpPr>
          <p:cNvPr id="11" name="Group 10">
            <a:extLst>
              <a:ext uri="{FF2B5EF4-FFF2-40B4-BE49-F238E27FC236}">
                <a16:creationId xmlns:a16="http://schemas.microsoft.com/office/drawing/2014/main" id="{D3C04FB8-8BCC-40E2-A710-01439957A73C}"/>
              </a:ext>
            </a:extLst>
          </p:cNvPr>
          <p:cNvGrpSpPr/>
          <p:nvPr/>
        </p:nvGrpSpPr>
        <p:grpSpPr>
          <a:xfrm>
            <a:off x="4661994" y="2564002"/>
            <a:ext cx="2398906" cy="2182407"/>
            <a:chOff x="777906" y="2185316"/>
            <a:chExt cx="1310486" cy="1500782"/>
          </a:xfrm>
        </p:grpSpPr>
        <p:pic>
          <p:nvPicPr>
            <p:cNvPr id="12" name="Picture 2" descr="Cloud Cartoon Images | Cartoon clouds, Diy creative crafts, Diy clouds">
              <a:extLst>
                <a:ext uri="{FF2B5EF4-FFF2-40B4-BE49-F238E27FC236}">
                  <a16:creationId xmlns:a16="http://schemas.microsoft.com/office/drawing/2014/main" id="{738C9BF6-178E-4A63-9642-E8F1280B1FD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C215358-53FD-4070-A19D-7092F361D1E5}"/>
                </a:ext>
              </a:extLst>
            </p:cNvPr>
            <p:cNvSpPr txBox="1"/>
            <p:nvPr/>
          </p:nvSpPr>
          <p:spPr>
            <a:xfrm>
              <a:off x="1017147" y="2389268"/>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bé</a:t>
              </a:r>
              <a:r>
                <a:rPr lang="en-US" sz="2800" dirty="0">
                  <a:solidFill>
                    <a:srgbClr val="FF0000"/>
                  </a:solidFill>
                  <a:latin typeface="+mj-lt"/>
                </a:rPr>
                <a:t> </a:t>
              </a:r>
              <a:r>
                <a:rPr lang="en-US" sz="2800" dirty="0" err="1">
                  <a:solidFill>
                    <a:srgbClr val="FF0000"/>
                  </a:solidFill>
                  <a:latin typeface="+mj-lt"/>
                </a:rPr>
                <a:t>nhỏ</a:t>
              </a:r>
              <a:endParaRPr lang="vi-VN" sz="2800" dirty="0">
                <a:solidFill>
                  <a:srgbClr val="FF0000"/>
                </a:solidFill>
                <a:latin typeface="+mj-lt"/>
              </a:endParaRPr>
            </a:p>
          </p:txBody>
        </p:sp>
      </p:grpSp>
      <p:grpSp>
        <p:nvGrpSpPr>
          <p:cNvPr id="14" name="Group 13">
            <a:extLst>
              <a:ext uri="{FF2B5EF4-FFF2-40B4-BE49-F238E27FC236}">
                <a16:creationId xmlns:a16="http://schemas.microsoft.com/office/drawing/2014/main" id="{EECFAF99-DE08-4B75-84FD-3DBEF8233861}"/>
              </a:ext>
            </a:extLst>
          </p:cNvPr>
          <p:cNvGrpSpPr/>
          <p:nvPr/>
        </p:nvGrpSpPr>
        <p:grpSpPr>
          <a:xfrm>
            <a:off x="3891793" y="4259730"/>
            <a:ext cx="2154819" cy="1296830"/>
            <a:chOff x="777906" y="2169896"/>
            <a:chExt cx="1310486" cy="1296830"/>
          </a:xfrm>
        </p:grpSpPr>
        <p:pic>
          <p:nvPicPr>
            <p:cNvPr id="15" name="Picture 2" descr="Cloud Cartoon Images | Cartoon clouds, Diy creative crafts, Diy clouds">
              <a:extLst>
                <a:ext uri="{FF2B5EF4-FFF2-40B4-BE49-F238E27FC236}">
                  <a16:creationId xmlns:a16="http://schemas.microsoft.com/office/drawing/2014/main" id="{911336AD-B278-4140-9A5F-B809F811B4B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AF9DC31-C4AF-4A67-A8BF-8792B1A444BB}"/>
                </a:ext>
              </a:extLst>
            </p:cNvPr>
            <p:cNvSpPr txBox="1"/>
            <p:nvPr/>
          </p:nvSpPr>
          <p:spPr>
            <a:xfrm>
              <a:off x="1027640" y="2169896"/>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đi</a:t>
              </a:r>
              <a:r>
                <a:rPr lang="en-US" sz="2800" dirty="0">
                  <a:solidFill>
                    <a:srgbClr val="FF0000"/>
                  </a:solidFill>
                  <a:latin typeface="+mj-lt"/>
                </a:rPr>
                <a:t> qua</a:t>
              </a:r>
              <a:endParaRPr lang="vi-VN" sz="2800" dirty="0">
                <a:solidFill>
                  <a:srgbClr val="FF0000"/>
                </a:solidFill>
                <a:latin typeface="+mj-lt"/>
              </a:endParaRPr>
            </a:p>
          </p:txBody>
        </p:sp>
      </p:grpSp>
      <p:grpSp>
        <p:nvGrpSpPr>
          <p:cNvPr id="17" name="Group 16">
            <a:extLst>
              <a:ext uri="{FF2B5EF4-FFF2-40B4-BE49-F238E27FC236}">
                <a16:creationId xmlns:a16="http://schemas.microsoft.com/office/drawing/2014/main" id="{C9C6F72F-0E30-4E1E-A40C-31BC76021CA3}"/>
              </a:ext>
            </a:extLst>
          </p:cNvPr>
          <p:cNvGrpSpPr/>
          <p:nvPr/>
        </p:nvGrpSpPr>
        <p:grpSpPr>
          <a:xfrm>
            <a:off x="7241769" y="2666442"/>
            <a:ext cx="2186781" cy="1618479"/>
            <a:chOff x="777906" y="2185316"/>
            <a:chExt cx="1312775" cy="1340217"/>
          </a:xfrm>
        </p:grpSpPr>
        <p:pic>
          <p:nvPicPr>
            <p:cNvPr id="18" name="Picture 2" descr="Cloud Cartoon Images | Cartoon clouds, Diy creative crafts, Diy clouds">
              <a:extLst>
                <a:ext uri="{FF2B5EF4-FFF2-40B4-BE49-F238E27FC236}">
                  <a16:creationId xmlns:a16="http://schemas.microsoft.com/office/drawing/2014/main" id="{EBD60825-8ACE-433D-B8EF-4EE45FFEE76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DCAA167-0FC5-4B04-8F41-979A159CB059}"/>
                </a:ext>
              </a:extLst>
            </p:cNvPr>
            <p:cNvSpPr txBox="1"/>
            <p:nvPr/>
          </p:nvSpPr>
          <p:spPr>
            <a:xfrm>
              <a:off x="915511" y="2228703"/>
              <a:ext cx="1175170"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chạy</a:t>
              </a:r>
              <a:r>
                <a:rPr lang="en-US" sz="2800" dirty="0">
                  <a:solidFill>
                    <a:srgbClr val="FF0000"/>
                  </a:solidFill>
                  <a:latin typeface="+mj-lt"/>
                </a:rPr>
                <a:t> </a:t>
              </a:r>
              <a:r>
                <a:rPr lang="en-US" sz="2800" dirty="0" err="1">
                  <a:solidFill>
                    <a:srgbClr val="FF0000"/>
                  </a:solidFill>
                  <a:latin typeface="+mj-lt"/>
                </a:rPr>
                <a:t>theo</a:t>
              </a:r>
              <a:endParaRPr lang="vi-VN" sz="2800" dirty="0">
                <a:solidFill>
                  <a:srgbClr val="FF0000"/>
                </a:solidFill>
                <a:latin typeface="+mj-lt"/>
              </a:endParaRPr>
            </a:p>
          </p:txBody>
        </p:sp>
      </p:grpSp>
      <p:grpSp>
        <p:nvGrpSpPr>
          <p:cNvPr id="20" name="Group 19">
            <a:extLst>
              <a:ext uri="{FF2B5EF4-FFF2-40B4-BE49-F238E27FC236}">
                <a16:creationId xmlns:a16="http://schemas.microsoft.com/office/drawing/2014/main" id="{53990D50-170D-4A87-A0B6-F4F1B0981F2A}"/>
              </a:ext>
            </a:extLst>
          </p:cNvPr>
          <p:cNvGrpSpPr/>
          <p:nvPr/>
        </p:nvGrpSpPr>
        <p:grpSpPr>
          <a:xfrm>
            <a:off x="6324898" y="4192011"/>
            <a:ext cx="1503003" cy="728630"/>
            <a:chOff x="777906" y="2185316"/>
            <a:chExt cx="1359346" cy="728630"/>
          </a:xfrm>
        </p:grpSpPr>
        <p:pic>
          <p:nvPicPr>
            <p:cNvPr id="21" name="Picture 2" descr="Cloud Cartoon Images | Cartoon clouds, Diy creative crafts, Diy clouds">
              <a:extLst>
                <a:ext uri="{FF2B5EF4-FFF2-40B4-BE49-F238E27FC236}">
                  <a16:creationId xmlns:a16="http://schemas.microsoft.com/office/drawing/2014/main" id="{FDFF6BBA-AD66-49EA-B4AF-D11E17B1864A}"/>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8F6E8F2-13E7-45C8-AA02-8134E6C0CD26}"/>
                </a:ext>
              </a:extLst>
            </p:cNvPr>
            <p:cNvSpPr txBox="1"/>
            <p:nvPr/>
          </p:nvSpPr>
          <p:spPr>
            <a:xfrm>
              <a:off x="1089584" y="2189843"/>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cao</a:t>
              </a:r>
              <a:endParaRPr lang="vi-VN" sz="2800" dirty="0">
                <a:solidFill>
                  <a:srgbClr val="FF0000"/>
                </a:solidFill>
                <a:latin typeface="+mj-lt"/>
              </a:endParaRPr>
            </a:p>
          </p:txBody>
        </p:sp>
      </p:grpSp>
      <p:grpSp>
        <p:nvGrpSpPr>
          <p:cNvPr id="23" name="Group 22">
            <a:extLst>
              <a:ext uri="{FF2B5EF4-FFF2-40B4-BE49-F238E27FC236}">
                <a16:creationId xmlns:a16="http://schemas.microsoft.com/office/drawing/2014/main" id="{7A59DD48-68DA-4ECB-A432-09047331AE85}"/>
              </a:ext>
            </a:extLst>
          </p:cNvPr>
          <p:cNvGrpSpPr/>
          <p:nvPr/>
        </p:nvGrpSpPr>
        <p:grpSpPr>
          <a:xfrm>
            <a:off x="8133351" y="4066655"/>
            <a:ext cx="2898558" cy="1296830"/>
            <a:chOff x="777906" y="2153222"/>
            <a:chExt cx="1349024" cy="1296830"/>
          </a:xfrm>
        </p:grpSpPr>
        <p:pic>
          <p:nvPicPr>
            <p:cNvPr id="24" name="Picture 2" descr="Cloud Cartoon Images | Cartoon clouds, Diy creative crafts, Diy clouds">
              <a:extLst>
                <a:ext uri="{FF2B5EF4-FFF2-40B4-BE49-F238E27FC236}">
                  <a16:creationId xmlns:a16="http://schemas.microsoft.com/office/drawing/2014/main" id="{E90E4282-3004-488A-9782-4D9E9DBAA9F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EECE2CA-3052-404D-9227-95FD33295C89}"/>
                </a:ext>
              </a:extLst>
            </p:cNvPr>
            <p:cNvSpPr txBox="1"/>
            <p:nvPr/>
          </p:nvSpPr>
          <p:spPr>
            <a:xfrm>
              <a:off x="1079262" y="2153222"/>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gật</a:t>
              </a:r>
              <a:r>
                <a:rPr lang="en-US" sz="2800" dirty="0">
                  <a:solidFill>
                    <a:srgbClr val="FF0000"/>
                  </a:solidFill>
                  <a:latin typeface="+mj-lt"/>
                </a:rPr>
                <a:t> </a:t>
              </a:r>
              <a:r>
                <a:rPr lang="en-US" sz="2800" dirty="0" err="1">
                  <a:solidFill>
                    <a:srgbClr val="FF0000"/>
                  </a:solidFill>
                  <a:latin typeface="+mj-lt"/>
                </a:rPr>
                <a:t>đầu</a:t>
              </a:r>
              <a:endParaRPr lang="vi-VN" sz="2800" dirty="0">
                <a:solidFill>
                  <a:srgbClr val="FF0000"/>
                </a:solidFill>
                <a:latin typeface="+mj-lt"/>
              </a:endParaRPr>
            </a:p>
          </p:txBody>
        </p:sp>
      </p:grpSp>
      <p:grpSp>
        <p:nvGrpSpPr>
          <p:cNvPr id="26" name="Group 25">
            <a:extLst>
              <a:ext uri="{FF2B5EF4-FFF2-40B4-BE49-F238E27FC236}">
                <a16:creationId xmlns:a16="http://schemas.microsoft.com/office/drawing/2014/main" id="{1DCB31AB-0728-4660-A002-F1C65F9A7476}"/>
              </a:ext>
            </a:extLst>
          </p:cNvPr>
          <p:cNvGrpSpPr/>
          <p:nvPr/>
        </p:nvGrpSpPr>
        <p:grpSpPr>
          <a:xfrm>
            <a:off x="9763401" y="2318652"/>
            <a:ext cx="1448979" cy="1426490"/>
            <a:chOff x="777906" y="2185316"/>
            <a:chExt cx="1310486" cy="841466"/>
          </a:xfrm>
        </p:grpSpPr>
        <p:pic>
          <p:nvPicPr>
            <p:cNvPr id="27" name="Picture 2" descr="Cloud Cartoon Images | Cartoon clouds, Diy creative crafts, Diy clouds">
              <a:extLst>
                <a:ext uri="{FF2B5EF4-FFF2-40B4-BE49-F238E27FC236}">
                  <a16:creationId xmlns:a16="http://schemas.microsoft.com/office/drawing/2014/main" id="{24DF449A-B9E5-4CBA-992A-6666B43A0D8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2986BF3-78FA-43D1-8B87-31D40A47E9BE}"/>
                </a:ext>
              </a:extLst>
            </p:cNvPr>
            <p:cNvSpPr txBox="1"/>
            <p:nvPr/>
          </p:nvSpPr>
          <p:spPr>
            <a:xfrm>
              <a:off x="1014754" y="2376283"/>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cõng</a:t>
              </a:r>
              <a:endParaRPr lang="vi-VN" sz="2800" dirty="0">
                <a:solidFill>
                  <a:srgbClr val="FF0000"/>
                </a:solidFill>
                <a:latin typeface="+mj-lt"/>
              </a:endParaRPr>
            </a:p>
          </p:txBody>
        </p:sp>
      </p:grpSp>
      <p:sp>
        <p:nvSpPr>
          <p:cNvPr id="29" name="TextBox 28">
            <a:extLst>
              <a:ext uri="{FF2B5EF4-FFF2-40B4-BE49-F238E27FC236}">
                <a16:creationId xmlns:a16="http://schemas.microsoft.com/office/drawing/2014/main" id="{52CEE8A3-E135-4722-9A61-2407FC530833}"/>
              </a:ext>
            </a:extLst>
          </p:cNvPr>
          <p:cNvSpPr txBox="1"/>
          <p:nvPr/>
        </p:nvSpPr>
        <p:spPr>
          <a:xfrm>
            <a:off x="3183866" y="5154861"/>
            <a:ext cx="6766575" cy="1296830"/>
          </a:xfrm>
          <a:prstGeom prst="rect">
            <a:avLst/>
          </a:prstGeom>
          <a:noFill/>
        </p:spPr>
        <p:txBody>
          <a:bodyPr wrap="square" rtlCol="0">
            <a:spAutoFit/>
          </a:bodyPr>
          <a:lstStyle/>
          <a:p>
            <a:pPr marL="342900" indent="-342900" algn="just">
              <a:lnSpc>
                <a:spcPct val="150000"/>
              </a:lnSpc>
              <a:buAutoNum type="alphaLcPeriod"/>
            </a:pPr>
            <a:r>
              <a:rPr lang="en-US" sz="2800" b="1" dirty="0" err="1">
                <a:latin typeface="+mj-lt"/>
              </a:rPr>
              <a:t>Từ</a:t>
            </a:r>
            <a:r>
              <a:rPr lang="en-US" sz="2800" b="1" dirty="0">
                <a:latin typeface="+mj-lt"/>
              </a:rPr>
              <a:t> </a:t>
            </a:r>
            <a:r>
              <a:rPr lang="en-US" sz="2800" b="1" dirty="0" err="1">
                <a:latin typeface="+mj-lt"/>
              </a:rPr>
              <a:t>chỉ</a:t>
            </a:r>
            <a:r>
              <a:rPr lang="en-US" sz="2800" b="1" dirty="0">
                <a:latin typeface="+mj-lt"/>
              </a:rPr>
              <a:t> </a:t>
            </a:r>
            <a:r>
              <a:rPr lang="en-US" sz="2800" b="1" dirty="0" err="1">
                <a:latin typeface="+mj-lt"/>
              </a:rPr>
              <a:t>hoạt</a:t>
            </a:r>
            <a:r>
              <a:rPr lang="en-US" sz="2800" b="1" dirty="0">
                <a:latin typeface="+mj-lt"/>
              </a:rPr>
              <a:t> </a:t>
            </a:r>
            <a:r>
              <a:rPr lang="en-US" sz="2800" b="1" dirty="0" err="1">
                <a:latin typeface="+mj-lt"/>
              </a:rPr>
              <a:t>động</a:t>
            </a:r>
            <a:endParaRPr lang="en-US" sz="2800" b="1" dirty="0">
              <a:latin typeface="+mj-lt"/>
            </a:endParaRPr>
          </a:p>
          <a:p>
            <a:pPr marL="342900" indent="-342900" algn="just">
              <a:lnSpc>
                <a:spcPct val="150000"/>
              </a:lnSpc>
              <a:buAutoNum type="alphaLcPeriod"/>
            </a:pPr>
            <a:r>
              <a:rPr lang="en-US" sz="2800" b="1" dirty="0" err="1">
                <a:latin typeface="+mj-lt"/>
              </a:rPr>
              <a:t>Từ</a:t>
            </a:r>
            <a:r>
              <a:rPr lang="en-US" sz="2800" b="1" dirty="0">
                <a:latin typeface="+mj-lt"/>
              </a:rPr>
              <a:t> </a:t>
            </a:r>
            <a:r>
              <a:rPr lang="en-US" sz="2800" b="1" dirty="0" err="1">
                <a:latin typeface="+mj-lt"/>
              </a:rPr>
              <a:t>chỉ</a:t>
            </a:r>
            <a:r>
              <a:rPr lang="en-US" sz="2800" b="1" dirty="0">
                <a:latin typeface="+mj-lt"/>
              </a:rPr>
              <a:t> </a:t>
            </a:r>
            <a:r>
              <a:rPr lang="en-US" sz="2800" b="1" dirty="0" err="1">
                <a:latin typeface="+mj-lt"/>
              </a:rPr>
              <a:t>đặc</a:t>
            </a:r>
            <a:r>
              <a:rPr lang="en-US" sz="2800" b="1" dirty="0">
                <a:latin typeface="+mj-lt"/>
              </a:rPr>
              <a:t> </a:t>
            </a:r>
            <a:r>
              <a:rPr lang="en-US" sz="2800" b="1" dirty="0" err="1">
                <a:latin typeface="+mj-lt"/>
              </a:rPr>
              <a:t>điểm</a:t>
            </a:r>
            <a:endParaRPr lang="vi-VN" sz="2800" b="1" dirty="0">
              <a:latin typeface="+mj-lt"/>
            </a:endParaRPr>
          </a:p>
        </p:txBody>
      </p:sp>
    </p:spTree>
    <p:custDataLst>
      <p:tags r:id="rId1"/>
    </p:custDataLst>
    <p:extLst>
      <p:ext uri="{BB962C8B-B14F-4D97-AF65-F5344CB8AC3E}">
        <p14:creationId xmlns:p14="http://schemas.microsoft.com/office/powerpoint/2010/main" val="21788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5A1F4-93B8-4ABD-8508-2E69B29C4A70}"/>
              </a:ext>
            </a:extLst>
          </p:cNvPr>
          <p:cNvSpPr txBox="1"/>
          <p:nvPr/>
        </p:nvSpPr>
        <p:spPr>
          <a:xfrm>
            <a:off x="2257425" y="323818"/>
            <a:ext cx="8667750" cy="730200"/>
          </a:xfrm>
          <a:prstGeom prst="rect">
            <a:avLst/>
          </a:prstGeom>
          <a:noFill/>
        </p:spPr>
        <p:txBody>
          <a:bodyPr wrap="square" rtlCol="0">
            <a:spAutoFit/>
          </a:bodyPr>
          <a:lstStyle/>
          <a:p>
            <a:pPr algn="just">
              <a:lnSpc>
                <a:spcPct val="150000"/>
              </a:lnSpc>
            </a:pPr>
            <a:r>
              <a:rPr lang="en-US" sz="3200" b="1" dirty="0">
                <a:solidFill>
                  <a:schemeClr val="accent6">
                    <a:lumMod val="75000"/>
                  </a:schemeClr>
                </a:solidFill>
                <a:latin typeface="+mj-lt"/>
              </a:rPr>
              <a:t>1</a:t>
            </a:r>
            <a:r>
              <a:rPr lang="vi-VN" sz="3200" b="1" dirty="0">
                <a:solidFill>
                  <a:schemeClr val="accent6">
                    <a:lumMod val="75000"/>
                  </a:schemeClr>
                </a:solidFill>
                <a:latin typeface="+mj-lt"/>
              </a:rPr>
              <a:t>. </a:t>
            </a:r>
            <a:r>
              <a:rPr lang="en-US" sz="3200" dirty="0" err="1">
                <a:latin typeface="+mj-lt"/>
              </a:rPr>
              <a:t>Xếp</a:t>
            </a:r>
            <a:r>
              <a:rPr lang="en-US" sz="3200" dirty="0">
                <a:latin typeface="+mj-lt"/>
              </a:rPr>
              <a:t> </a:t>
            </a:r>
            <a:r>
              <a:rPr lang="en-US" sz="3200" dirty="0" err="1">
                <a:latin typeface="+mj-lt"/>
              </a:rPr>
              <a:t>các</a:t>
            </a:r>
            <a:r>
              <a:rPr lang="en-US" sz="3200" dirty="0">
                <a:latin typeface="+mj-lt"/>
              </a:rPr>
              <a:t> </a:t>
            </a:r>
            <a:r>
              <a:rPr lang="en-US" sz="3200" dirty="0" err="1">
                <a:latin typeface="+mj-lt"/>
              </a:rPr>
              <a:t>từ</a:t>
            </a:r>
            <a:r>
              <a:rPr lang="en-US" sz="3200" dirty="0">
                <a:latin typeface="+mj-lt"/>
              </a:rPr>
              <a:t> </a:t>
            </a:r>
            <a:r>
              <a:rPr lang="en-US" sz="3200" dirty="0" err="1">
                <a:latin typeface="+mj-lt"/>
              </a:rPr>
              <a:t>ngữ</a:t>
            </a:r>
            <a:r>
              <a:rPr lang="en-US" sz="3200" dirty="0">
                <a:latin typeface="+mj-lt"/>
              </a:rPr>
              <a:t> </a:t>
            </a:r>
            <a:r>
              <a:rPr lang="en-US" sz="3200" dirty="0" err="1">
                <a:latin typeface="+mj-lt"/>
              </a:rPr>
              <a:t>đưới</a:t>
            </a:r>
            <a:r>
              <a:rPr lang="en-US" sz="3200" dirty="0">
                <a:latin typeface="+mj-lt"/>
              </a:rPr>
              <a:t> </a:t>
            </a:r>
            <a:r>
              <a:rPr lang="en-US" sz="3200" dirty="0" err="1">
                <a:latin typeface="+mj-lt"/>
              </a:rPr>
              <a:t>đây</a:t>
            </a:r>
            <a:r>
              <a:rPr lang="en-US" sz="3200" dirty="0">
                <a:latin typeface="+mj-lt"/>
              </a:rPr>
              <a:t> </a:t>
            </a:r>
            <a:r>
              <a:rPr lang="en-US" sz="3200" dirty="0" err="1">
                <a:latin typeface="+mj-lt"/>
              </a:rPr>
              <a:t>vào</a:t>
            </a:r>
            <a:r>
              <a:rPr lang="en-US" sz="3200" dirty="0">
                <a:latin typeface="+mj-lt"/>
              </a:rPr>
              <a:t> </a:t>
            </a:r>
            <a:r>
              <a:rPr lang="en-US" sz="3200" dirty="0" err="1">
                <a:latin typeface="+mj-lt"/>
              </a:rPr>
              <a:t>nhóm</a:t>
            </a:r>
            <a:r>
              <a:rPr lang="en-US" sz="3200" dirty="0">
                <a:latin typeface="+mj-lt"/>
              </a:rPr>
              <a:t> </a:t>
            </a:r>
            <a:r>
              <a:rPr lang="en-US" sz="3200" dirty="0" err="1">
                <a:latin typeface="+mj-lt"/>
              </a:rPr>
              <a:t>thích</a:t>
            </a:r>
            <a:r>
              <a:rPr lang="en-US" sz="3200" dirty="0">
                <a:latin typeface="+mj-lt"/>
              </a:rPr>
              <a:t> </a:t>
            </a:r>
            <a:r>
              <a:rPr lang="en-US" sz="3200" dirty="0" err="1">
                <a:latin typeface="+mj-lt"/>
              </a:rPr>
              <a:t>hợp</a:t>
            </a:r>
            <a:r>
              <a:rPr lang="en-US" sz="3200" dirty="0">
                <a:latin typeface="+mj-lt"/>
              </a:rPr>
              <a:t>.</a:t>
            </a:r>
            <a:endParaRPr lang="vi-VN" sz="3200" dirty="0">
              <a:latin typeface="+mj-lt"/>
            </a:endParaRPr>
          </a:p>
        </p:txBody>
      </p:sp>
      <p:grpSp>
        <p:nvGrpSpPr>
          <p:cNvPr id="3" name="Group 2">
            <a:extLst>
              <a:ext uri="{FF2B5EF4-FFF2-40B4-BE49-F238E27FC236}">
                <a16:creationId xmlns:a16="http://schemas.microsoft.com/office/drawing/2014/main" id="{05964DDF-EA19-49A2-8502-00071AAFD150}"/>
              </a:ext>
            </a:extLst>
          </p:cNvPr>
          <p:cNvGrpSpPr/>
          <p:nvPr/>
        </p:nvGrpSpPr>
        <p:grpSpPr>
          <a:xfrm>
            <a:off x="1499099" y="4656393"/>
            <a:ext cx="2059460" cy="1296830"/>
            <a:chOff x="777906" y="2085017"/>
            <a:chExt cx="1310486" cy="1515380"/>
          </a:xfrm>
        </p:grpSpPr>
        <p:pic>
          <p:nvPicPr>
            <p:cNvPr id="4" name="Picture 2" descr="Cloud Cartoon Images | Cartoon clouds, Diy creative crafts, Diy clouds">
              <a:extLst>
                <a:ext uri="{FF2B5EF4-FFF2-40B4-BE49-F238E27FC236}">
                  <a16:creationId xmlns:a16="http://schemas.microsoft.com/office/drawing/2014/main" id="{78E0C56C-5451-4229-8C16-76611B28D67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9486AE-0CD3-4D00-88EB-B58969FE4E8A}"/>
                </a:ext>
              </a:extLst>
            </p:cNvPr>
            <p:cNvSpPr txBox="1"/>
            <p:nvPr/>
          </p:nvSpPr>
          <p:spPr>
            <a:xfrm>
              <a:off x="1007370" y="2085017"/>
              <a:ext cx="1047668" cy="151538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đỏ</a:t>
              </a:r>
              <a:r>
                <a:rPr lang="en-US" sz="2800" dirty="0">
                  <a:solidFill>
                    <a:srgbClr val="FF0000"/>
                  </a:solidFill>
                  <a:latin typeface="+mj-lt"/>
                </a:rPr>
                <a:t> </a:t>
              </a:r>
              <a:r>
                <a:rPr lang="en-US" sz="2800" dirty="0" err="1">
                  <a:solidFill>
                    <a:srgbClr val="FF0000"/>
                  </a:solidFill>
                  <a:latin typeface="+mj-lt"/>
                </a:rPr>
                <a:t>thắm</a:t>
              </a:r>
              <a:endParaRPr lang="vi-VN" sz="2800" dirty="0">
                <a:solidFill>
                  <a:srgbClr val="FF0000"/>
                </a:solidFill>
                <a:latin typeface="+mj-lt"/>
              </a:endParaRPr>
            </a:p>
          </p:txBody>
        </p:sp>
      </p:grpSp>
      <p:grpSp>
        <p:nvGrpSpPr>
          <p:cNvPr id="6" name="Group 5">
            <a:extLst>
              <a:ext uri="{FF2B5EF4-FFF2-40B4-BE49-F238E27FC236}">
                <a16:creationId xmlns:a16="http://schemas.microsoft.com/office/drawing/2014/main" id="{CB86D31A-668B-4D9B-A97C-02F0BBE94C2E}"/>
              </a:ext>
            </a:extLst>
          </p:cNvPr>
          <p:cNvGrpSpPr/>
          <p:nvPr/>
        </p:nvGrpSpPr>
        <p:grpSpPr>
          <a:xfrm>
            <a:off x="1886939" y="5710674"/>
            <a:ext cx="1875351" cy="738918"/>
            <a:chOff x="777906" y="2175028"/>
            <a:chExt cx="1467821" cy="738918"/>
          </a:xfrm>
        </p:grpSpPr>
        <p:pic>
          <p:nvPicPr>
            <p:cNvPr id="7" name="Picture 2" descr="Cloud Cartoon Images | Cartoon clouds, Diy creative crafts, Diy clouds">
              <a:extLst>
                <a:ext uri="{FF2B5EF4-FFF2-40B4-BE49-F238E27FC236}">
                  <a16:creationId xmlns:a16="http://schemas.microsoft.com/office/drawing/2014/main" id="{C45AD6BB-0B4A-4183-838F-A00FA92613A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F14293-8930-44EC-8257-6A6FBF1D9DC1}"/>
                </a:ext>
              </a:extLst>
            </p:cNvPr>
            <p:cNvSpPr txBox="1"/>
            <p:nvPr/>
          </p:nvSpPr>
          <p:spPr>
            <a:xfrm>
              <a:off x="1198059" y="2175028"/>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đẹp</a:t>
              </a:r>
              <a:endParaRPr lang="vi-VN" sz="2800" dirty="0">
                <a:solidFill>
                  <a:srgbClr val="FF0000"/>
                </a:solidFill>
                <a:latin typeface="+mj-lt"/>
              </a:endParaRPr>
            </a:p>
          </p:txBody>
        </p:sp>
      </p:grpSp>
      <p:grpSp>
        <p:nvGrpSpPr>
          <p:cNvPr id="9" name="Group 8">
            <a:extLst>
              <a:ext uri="{FF2B5EF4-FFF2-40B4-BE49-F238E27FC236}">
                <a16:creationId xmlns:a16="http://schemas.microsoft.com/office/drawing/2014/main" id="{22E2E8B0-69EB-4A29-BC2A-A7DE176A7226}"/>
              </a:ext>
            </a:extLst>
          </p:cNvPr>
          <p:cNvGrpSpPr/>
          <p:nvPr/>
        </p:nvGrpSpPr>
        <p:grpSpPr>
          <a:xfrm>
            <a:off x="4111585" y="4591078"/>
            <a:ext cx="2012800" cy="1296830"/>
            <a:chOff x="777906" y="2262851"/>
            <a:chExt cx="1310486" cy="1296830"/>
          </a:xfrm>
        </p:grpSpPr>
        <p:pic>
          <p:nvPicPr>
            <p:cNvPr id="10" name="Picture 2" descr="Cloud Cartoon Images | Cartoon clouds, Diy creative crafts, Diy clouds">
              <a:extLst>
                <a:ext uri="{FF2B5EF4-FFF2-40B4-BE49-F238E27FC236}">
                  <a16:creationId xmlns:a16="http://schemas.microsoft.com/office/drawing/2014/main" id="{42E23D1D-5613-410A-A6AC-1E139C1424F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328166"/>
              <a:ext cx="1310486" cy="5857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508749-D1E0-4799-9F01-55D3EDAE40DF}"/>
                </a:ext>
              </a:extLst>
            </p:cNvPr>
            <p:cNvSpPr txBox="1"/>
            <p:nvPr/>
          </p:nvSpPr>
          <p:spPr>
            <a:xfrm>
              <a:off x="1017186" y="2262851"/>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bé</a:t>
              </a:r>
              <a:r>
                <a:rPr lang="en-US" sz="2800" dirty="0">
                  <a:solidFill>
                    <a:srgbClr val="FF0000"/>
                  </a:solidFill>
                  <a:latin typeface="+mj-lt"/>
                </a:rPr>
                <a:t> </a:t>
              </a:r>
              <a:r>
                <a:rPr lang="en-US" sz="2800" dirty="0" err="1">
                  <a:solidFill>
                    <a:srgbClr val="FF0000"/>
                  </a:solidFill>
                  <a:latin typeface="+mj-lt"/>
                </a:rPr>
                <a:t>nhỏ</a:t>
              </a:r>
              <a:endParaRPr lang="vi-VN" sz="2800" dirty="0">
                <a:solidFill>
                  <a:srgbClr val="FF0000"/>
                </a:solidFill>
                <a:latin typeface="+mj-lt"/>
              </a:endParaRPr>
            </a:p>
          </p:txBody>
        </p:sp>
      </p:grpSp>
      <p:grpSp>
        <p:nvGrpSpPr>
          <p:cNvPr id="12" name="Group 11">
            <a:extLst>
              <a:ext uri="{FF2B5EF4-FFF2-40B4-BE49-F238E27FC236}">
                <a16:creationId xmlns:a16="http://schemas.microsoft.com/office/drawing/2014/main" id="{80F45E6C-0D07-41FA-BEA9-E314C72740EE}"/>
              </a:ext>
            </a:extLst>
          </p:cNvPr>
          <p:cNvGrpSpPr/>
          <p:nvPr/>
        </p:nvGrpSpPr>
        <p:grpSpPr>
          <a:xfrm>
            <a:off x="4221870" y="5720035"/>
            <a:ext cx="1644063" cy="1310605"/>
            <a:chOff x="777906" y="2185316"/>
            <a:chExt cx="1310486" cy="1310605"/>
          </a:xfrm>
        </p:grpSpPr>
        <p:pic>
          <p:nvPicPr>
            <p:cNvPr id="13" name="Picture 2" descr="Cloud Cartoon Images | Cartoon clouds, Diy creative crafts, Diy clouds">
              <a:extLst>
                <a:ext uri="{FF2B5EF4-FFF2-40B4-BE49-F238E27FC236}">
                  <a16:creationId xmlns:a16="http://schemas.microsoft.com/office/drawing/2014/main" id="{DD7C2F04-0C7A-4C61-94CB-CB3407959DB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AA0BA8-DA9E-4F5E-8D82-6E0E7D96E59D}"/>
                </a:ext>
              </a:extLst>
            </p:cNvPr>
            <p:cNvSpPr txBox="1"/>
            <p:nvPr/>
          </p:nvSpPr>
          <p:spPr>
            <a:xfrm>
              <a:off x="1032771" y="2199091"/>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đi</a:t>
              </a:r>
              <a:r>
                <a:rPr lang="en-US" sz="2800" dirty="0">
                  <a:solidFill>
                    <a:srgbClr val="FF0000"/>
                  </a:solidFill>
                  <a:latin typeface="+mj-lt"/>
                </a:rPr>
                <a:t> qua</a:t>
              </a:r>
              <a:endParaRPr lang="vi-VN" sz="2800" dirty="0">
                <a:solidFill>
                  <a:srgbClr val="FF0000"/>
                </a:solidFill>
                <a:latin typeface="+mj-lt"/>
              </a:endParaRPr>
            </a:p>
          </p:txBody>
        </p:sp>
      </p:grpSp>
      <p:grpSp>
        <p:nvGrpSpPr>
          <p:cNvPr id="15" name="Group 14">
            <a:extLst>
              <a:ext uri="{FF2B5EF4-FFF2-40B4-BE49-F238E27FC236}">
                <a16:creationId xmlns:a16="http://schemas.microsoft.com/office/drawing/2014/main" id="{050A6001-EA92-41A6-9794-422BB34B51AA}"/>
              </a:ext>
            </a:extLst>
          </p:cNvPr>
          <p:cNvGrpSpPr/>
          <p:nvPr/>
        </p:nvGrpSpPr>
        <p:grpSpPr>
          <a:xfrm>
            <a:off x="6358410" y="4656393"/>
            <a:ext cx="2520898" cy="1296830"/>
            <a:chOff x="777906" y="2199873"/>
            <a:chExt cx="1389209" cy="1296830"/>
          </a:xfrm>
        </p:grpSpPr>
        <p:pic>
          <p:nvPicPr>
            <p:cNvPr id="16" name="Picture 2" descr="Cloud Cartoon Images | Cartoon clouds, Diy creative crafts, Diy clouds">
              <a:extLst>
                <a:ext uri="{FF2B5EF4-FFF2-40B4-BE49-F238E27FC236}">
                  <a16:creationId xmlns:a16="http://schemas.microsoft.com/office/drawing/2014/main" id="{648D9F6E-87A2-4A37-BBF0-5F3259C9CF5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299444"/>
              <a:ext cx="1310486" cy="6145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9FC0646-5FAB-4058-AC26-2D2432F5F2FB}"/>
                </a:ext>
              </a:extLst>
            </p:cNvPr>
            <p:cNvSpPr txBox="1"/>
            <p:nvPr/>
          </p:nvSpPr>
          <p:spPr>
            <a:xfrm>
              <a:off x="991945" y="2199873"/>
              <a:ext cx="1175170"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chạy</a:t>
              </a:r>
              <a:r>
                <a:rPr lang="en-US" sz="2800" dirty="0">
                  <a:solidFill>
                    <a:srgbClr val="FF0000"/>
                  </a:solidFill>
                  <a:latin typeface="+mj-lt"/>
                </a:rPr>
                <a:t> </a:t>
              </a:r>
              <a:r>
                <a:rPr lang="en-US" sz="2800" dirty="0" err="1">
                  <a:solidFill>
                    <a:srgbClr val="FF0000"/>
                  </a:solidFill>
                  <a:latin typeface="+mj-lt"/>
                </a:rPr>
                <a:t>theo</a:t>
              </a:r>
              <a:endParaRPr lang="vi-VN" sz="2800" dirty="0">
                <a:solidFill>
                  <a:srgbClr val="FF0000"/>
                </a:solidFill>
                <a:latin typeface="+mj-lt"/>
              </a:endParaRPr>
            </a:p>
          </p:txBody>
        </p:sp>
      </p:grpSp>
      <p:grpSp>
        <p:nvGrpSpPr>
          <p:cNvPr id="18" name="Group 17">
            <a:extLst>
              <a:ext uri="{FF2B5EF4-FFF2-40B4-BE49-F238E27FC236}">
                <a16:creationId xmlns:a16="http://schemas.microsoft.com/office/drawing/2014/main" id="{40226AAD-0DC6-4DA7-9AE2-C78F622E416F}"/>
              </a:ext>
            </a:extLst>
          </p:cNvPr>
          <p:cNvGrpSpPr/>
          <p:nvPr/>
        </p:nvGrpSpPr>
        <p:grpSpPr>
          <a:xfrm>
            <a:off x="6231086" y="5745471"/>
            <a:ext cx="2240441" cy="750837"/>
            <a:chOff x="777906" y="2163109"/>
            <a:chExt cx="1418908" cy="750837"/>
          </a:xfrm>
        </p:grpSpPr>
        <p:pic>
          <p:nvPicPr>
            <p:cNvPr id="19" name="Picture 2" descr="Cloud Cartoon Images | Cartoon clouds, Diy creative crafts, Diy clouds">
              <a:extLst>
                <a:ext uri="{FF2B5EF4-FFF2-40B4-BE49-F238E27FC236}">
                  <a16:creationId xmlns:a16="http://schemas.microsoft.com/office/drawing/2014/main" id="{AB678960-947E-4C11-8C75-15E32308F32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828DB0-F0AB-433C-A97A-B6EB35D2E11E}"/>
                </a:ext>
              </a:extLst>
            </p:cNvPr>
            <p:cNvSpPr txBox="1"/>
            <p:nvPr/>
          </p:nvSpPr>
          <p:spPr>
            <a:xfrm>
              <a:off x="1149146" y="2163109"/>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cao</a:t>
              </a:r>
              <a:endParaRPr lang="vi-VN" sz="2800" dirty="0">
                <a:solidFill>
                  <a:srgbClr val="FF0000"/>
                </a:solidFill>
                <a:latin typeface="+mj-lt"/>
              </a:endParaRPr>
            </a:p>
          </p:txBody>
        </p:sp>
      </p:grpSp>
      <p:grpSp>
        <p:nvGrpSpPr>
          <p:cNvPr id="21" name="Group 20">
            <a:extLst>
              <a:ext uri="{FF2B5EF4-FFF2-40B4-BE49-F238E27FC236}">
                <a16:creationId xmlns:a16="http://schemas.microsoft.com/office/drawing/2014/main" id="{F7047F2E-06CD-41CA-B0B9-B73CED8610F2}"/>
              </a:ext>
            </a:extLst>
          </p:cNvPr>
          <p:cNvGrpSpPr/>
          <p:nvPr/>
        </p:nvGrpSpPr>
        <p:grpSpPr>
          <a:xfrm>
            <a:off x="8478284" y="5674231"/>
            <a:ext cx="2827078" cy="1300801"/>
            <a:chOff x="777906" y="2185316"/>
            <a:chExt cx="1364962" cy="1300801"/>
          </a:xfrm>
        </p:grpSpPr>
        <p:pic>
          <p:nvPicPr>
            <p:cNvPr id="22" name="Picture 2" descr="Cloud Cartoon Images | Cartoon clouds, Diy creative crafts, Diy clouds">
              <a:extLst>
                <a:ext uri="{FF2B5EF4-FFF2-40B4-BE49-F238E27FC236}">
                  <a16:creationId xmlns:a16="http://schemas.microsoft.com/office/drawing/2014/main" id="{A4407AC1-95C4-4CD2-B1DF-37E7462A1EC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FEE7E0A-3EBA-4E0E-B366-B1AD087D5AA2}"/>
                </a:ext>
              </a:extLst>
            </p:cNvPr>
            <p:cNvSpPr txBox="1"/>
            <p:nvPr/>
          </p:nvSpPr>
          <p:spPr>
            <a:xfrm>
              <a:off x="1095200" y="2189287"/>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gật</a:t>
              </a:r>
              <a:r>
                <a:rPr lang="en-US" sz="2800" dirty="0">
                  <a:solidFill>
                    <a:srgbClr val="FF0000"/>
                  </a:solidFill>
                  <a:latin typeface="+mj-lt"/>
                </a:rPr>
                <a:t> </a:t>
              </a:r>
              <a:r>
                <a:rPr lang="en-US" sz="2800" dirty="0" err="1">
                  <a:solidFill>
                    <a:srgbClr val="FF0000"/>
                  </a:solidFill>
                  <a:latin typeface="+mj-lt"/>
                </a:rPr>
                <a:t>đầu</a:t>
              </a:r>
              <a:endParaRPr lang="vi-VN" sz="2800" dirty="0">
                <a:solidFill>
                  <a:srgbClr val="FF0000"/>
                </a:solidFill>
                <a:latin typeface="+mj-lt"/>
              </a:endParaRPr>
            </a:p>
          </p:txBody>
        </p:sp>
      </p:grpSp>
      <p:grpSp>
        <p:nvGrpSpPr>
          <p:cNvPr id="24" name="Group 23">
            <a:extLst>
              <a:ext uri="{FF2B5EF4-FFF2-40B4-BE49-F238E27FC236}">
                <a16:creationId xmlns:a16="http://schemas.microsoft.com/office/drawing/2014/main" id="{893EE1C2-83C0-400E-B1F5-746CC85C4F88}"/>
              </a:ext>
            </a:extLst>
          </p:cNvPr>
          <p:cNvGrpSpPr/>
          <p:nvPr/>
        </p:nvGrpSpPr>
        <p:grpSpPr>
          <a:xfrm>
            <a:off x="8804451" y="4593004"/>
            <a:ext cx="1712287" cy="711804"/>
            <a:chOff x="777906" y="2202142"/>
            <a:chExt cx="1364868" cy="711804"/>
          </a:xfrm>
        </p:grpSpPr>
        <p:pic>
          <p:nvPicPr>
            <p:cNvPr id="25" name="Picture 2" descr="Cloud Cartoon Images | Cartoon clouds, Diy creative crafts, Diy clouds">
              <a:extLst>
                <a:ext uri="{FF2B5EF4-FFF2-40B4-BE49-F238E27FC236}">
                  <a16:creationId xmlns:a16="http://schemas.microsoft.com/office/drawing/2014/main" id="{3AA565DF-20AB-46F0-BA32-D3B58C099688}"/>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311414"/>
              <a:ext cx="1310486" cy="60253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C9A098-AD8C-483B-B8A0-45AA1521ADF6}"/>
                </a:ext>
              </a:extLst>
            </p:cNvPr>
            <p:cNvSpPr txBox="1"/>
            <p:nvPr/>
          </p:nvSpPr>
          <p:spPr>
            <a:xfrm>
              <a:off x="1095106" y="2202142"/>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cõng</a:t>
              </a:r>
              <a:endParaRPr lang="vi-VN" sz="2800" dirty="0">
                <a:solidFill>
                  <a:srgbClr val="FF0000"/>
                </a:solidFill>
                <a:latin typeface="+mj-lt"/>
              </a:endParaRPr>
            </a:p>
          </p:txBody>
        </p:sp>
      </p:grpSp>
      <p:graphicFrame>
        <p:nvGraphicFramePr>
          <p:cNvPr id="27" name="Table 4">
            <a:extLst>
              <a:ext uri="{FF2B5EF4-FFF2-40B4-BE49-F238E27FC236}">
                <a16:creationId xmlns:a16="http://schemas.microsoft.com/office/drawing/2014/main" id="{7E5E9371-0757-490E-B887-3DF6D1F2AE74}"/>
              </a:ext>
            </a:extLst>
          </p:cNvPr>
          <p:cNvGraphicFramePr>
            <a:graphicFrameLocks noGrp="1"/>
          </p:cNvGraphicFramePr>
          <p:nvPr>
            <p:extLst>
              <p:ext uri="{D42A27DB-BD31-4B8C-83A1-F6EECF244321}">
                <p14:modId xmlns:p14="http://schemas.microsoft.com/office/powerpoint/2010/main" val="2177556370"/>
              </p:ext>
            </p:extLst>
          </p:nvPr>
        </p:nvGraphicFramePr>
        <p:xfrm>
          <a:off x="1090670" y="1276121"/>
          <a:ext cx="10543142" cy="3214619"/>
        </p:xfrm>
        <a:graphic>
          <a:graphicData uri="http://schemas.openxmlformats.org/drawingml/2006/table">
            <a:tbl>
              <a:tblPr firstRow="1" bandRow="1"/>
              <a:tblGrid>
                <a:gridCol w="5271571">
                  <a:extLst>
                    <a:ext uri="{9D8B030D-6E8A-4147-A177-3AD203B41FA5}">
                      <a16:colId xmlns:a16="http://schemas.microsoft.com/office/drawing/2014/main" val="1932317368"/>
                    </a:ext>
                  </a:extLst>
                </a:gridCol>
                <a:gridCol w="5271571">
                  <a:extLst>
                    <a:ext uri="{9D8B030D-6E8A-4147-A177-3AD203B41FA5}">
                      <a16:colId xmlns:a16="http://schemas.microsoft.com/office/drawing/2014/main" val="3740580887"/>
                    </a:ext>
                  </a:extLst>
                </a:gridCol>
              </a:tblGrid>
              <a:tr h="965728">
                <a:tc>
                  <a:txBody>
                    <a:bodyPr/>
                    <a:lstStyle/>
                    <a:p>
                      <a:pPr algn="ctr"/>
                      <a:r>
                        <a:rPr lang="en-US" sz="3200" b="1" dirty="0" err="1">
                          <a:solidFill>
                            <a:srgbClr val="FF0000"/>
                          </a:solidFill>
                          <a:latin typeface="+mj-lt"/>
                        </a:rPr>
                        <a:t>Từ</a:t>
                      </a:r>
                      <a:r>
                        <a:rPr lang="en-US" sz="3200" b="1" dirty="0">
                          <a:solidFill>
                            <a:srgbClr val="FF0000"/>
                          </a:solidFill>
                          <a:latin typeface="+mj-lt"/>
                        </a:rPr>
                        <a:t> </a:t>
                      </a:r>
                      <a:r>
                        <a:rPr lang="en-US" sz="3200" b="1" dirty="0" err="1">
                          <a:solidFill>
                            <a:srgbClr val="FF0000"/>
                          </a:solidFill>
                          <a:latin typeface="+mj-lt"/>
                        </a:rPr>
                        <a:t>chỉ</a:t>
                      </a:r>
                      <a:r>
                        <a:rPr lang="en-US" sz="3200" b="1" dirty="0">
                          <a:solidFill>
                            <a:srgbClr val="FF0000"/>
                          </a:solidFill>
                          <a:latin typeface="+mj-lt"/>
                        </a:rPr>
                        <a:t> </a:t>
                      </a:r>
                      <a:r>
                        <a:rPr lang="en-US" sz="3200" b="1" dirty="0" err="1">
                          <a:solidFill>
                            <a:srgbClr val="FF0000"/>
                          </a:solidFill>
                          <a:latin typeface="+mj-lt"/>
                        </a:rPr>
                        <a:t>hoạt</a:t>
                      </a:r>
                      <a:r>
                        <a:rPr lang="en-US" sz="3200" b="1" dirty="0">
                          <a:solidFill>
                            <a:srgbClr val="FF0000"/>
                          </a:solidFill>
                          <a:latin typeface="+mj-lt"/>
                        </a:rPr>
                        <a:t> </a:t>
                      </a:r>
                      <a:r>
                        <a:rPr lang="en-US" sz="3200" b="1" dirty="0" err="1">
                          <a:solidFill>
                            <a:srgbClr val="FF0000"/>
                          </a:solidFill>
                          <a:latin typeface="+mj-lt"/>
                        </a:rPr>
                        <a:t>động</a:t>
                      </a:r>
                      <a:endParaRPr lang="en-US" sz="3200" b="1" dirty="0">
                        <a:solidFill>
                          <a:srgbClr val="FF0000"/>
                        </a:solidFill>
                        <a:latin typeface="+mj-lt"/>
                      </a:endParaRPr>
                    </a:p>
                  </a:txBody>
                  <a:tcPr/>
                </a:tc>
                <a:tc>
                  <a:txBody>
                    <a:bodyPr/>
                    <a:lstStyle/>
                    <a:p>
                      <a:pPr algn="ctr"/>
                      <a:r>
                        <a:rPr lang="en-US" sz="3200" b="1" dirty="0" err="1">
                          <a:solidFill>
                            <a:srgbClr val="FF0000"/>
                          </a:solidFill>
                          <a:latin typeface="+mj-lt"/>
                        </a:rPr>
                        <a:t>Từ</a:t>
                      </a:r>
                      <a:r>
                        <a:rPr lang="en-US" sz="3200" b="1" dirty="0">
                          <a:solidFill>
                            <a:srgbClr val="FF0000"/>
                          </a:solidFill>
                          <a:latin typeface="+mj-lt"/>
                        </a:rPr>
                        <a:t> </a:t>
                      </a:r>
                      <a:r>
                        <a:rPr lang="en-US" sz="3200" b="1" dirty="0" err="1">
                          <a:solidFill>
                            <a:srgbClr val="FF0000"/>
                          </a:solidFill>
                          <a:latin typeface="+mj-lt"/>
                        </a:rPr>
                        <a:t>chỉ</a:t>
                      </a:r>
                      <a:r>
                        <a:rPr lang="en-US" sz="3200" b="1" dirty="0">
                          <a:solidFill>
                            <a:srgbClr val="FF0000"/>
                          </a:solidFill>
                          <a:latin typeface="+mj-lt"/>
                        </a:rPr>
                        <a:t> </a:t>
                      </a:r>
                      <a:r>
                        <a:rPr lang="en-US" sz="3200" b="1" dirty="0" err="1">
                          <a:solidFill>
                            <a:srgbClr val="FF0000"/>
                          </a:solidFill>
                          <a:latin typeface="+mj-lt"/>
                        </a:rPr>
                        <a:t>đặc</a:t>
                      </a:r>
                      <a:r>
                        <a:rPr lang="en-US" sz="3200" b="1" dirty="0">
                          <a:solidFill>
                            <a:srgbClr val="FF0000"/>
                          </a:solidFill>
                          <a:latin typeface="+mj-lt"/>
                        </a:rPr>
                        <a:t> </a:t>
                      </a:r>
                      <a:r>
                        <a:rPr lang="en-US" sz="3200" b="1" dirty="0" err="1">
                          <a:solidFill>
                            <a:srgbClr val="FF0000"/>
                          </a:solidFill>
                          <a:latin typeface="+mj-lt"/>
                        </a:rPr>
                        <a:t>điểm</a:t>
                      </a:r>
                      <a:endParaRPr lang="en-US" sz="3200" b="1" dirty="0">
                        <a:solidFill>
                          <a:srgbClr val="FF0000"/>
                        </a:solidFill>
                        <a:latin typeface="+mj-lt"/>
                      </a:endParaRPr>
                    </a:p>
                  </a:txBody>
                  <a:tcPr/>
                </a:tc>
                <a:extLst>
                  <a:ext uri="{0D108BD9-81ED-4DB2-BD59-A6C34878D82A}">
                    <a16:rowId xmlns:a16="http://schemas.microsoft.com/office/drawing/2014/main" val="334577617"/>
                  </a:ext>
                </a:extLst>
              </a:tr>
              <a:tr h="2248891">
                <a:tc>
                  <a:txBody>
                    <a:bodyPr/>
                    <a:lstStyle/>
                    <a:p>
                      <a:endParaRPr lang="en-US" sz="3200" dirty="0">
                        <a:latin typeface="+mj-lt"/>
                      </a:endParaRPr>
                    </a:p>
                  </a:txBody>
                  <a:tcPr/>
                </a:tc>
                <a:tc>
                  <a:txBody>
                    <a:bodyPr/>
                    <a:lstStyle/>
                    <a:p>
                      <a:endParaRPr lang="en-US" sz="3200" dirty="0">
                        <a:latin typeface="+mj-lt"/>
                      </a:endParaRPr>
                    </a:p>
                  </a:txBody>
                  <a:tcPr/>
                </a:tc>
                <a:extLst>
                  <a:ext uri="{0D108BD9-81ED-4DB2-BD59-A6C34878D82A}">
                    <a16:rowId xmlns:a16="http://schemas.microsoft.com/office/drawing/2014/main" val="1035214557"/>
                  </a:ext>
                </a:extLst>
              </a:tr>
            </a:tbl>
          </a:graphicData>
        </a:graphic>
      </p:graphicFrame>
    </p:spTree>
    <p:custDataLst>
      <p:tags r:id="rId1"/>
    </p:custDataLst>
    <p:extLst>
      <p:ext uri="{BB962C8B-B14F-4D97-AF65-F5344CB8AC3E}">
        <p14:creationId xmlns:p14="http://schemas.microsoft.com/office/powerpoint/2010/main" val="4878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7037E-7 L 0.42656 -0.33727 " pathEditMode="relative" rAng="0" ptsTypes="AA">
                                      <p:cBhvr>
                                        <p:cTn id="6" dur="2000" fill="hold"/>
                                        <p:tgtEl>
                                          <p:spTgt spid="3"/>
                                        </p:tgtEl>
                                        <p:attrNameLst>
                                          <p:attrName>ppt_x</p:attrName>
                                          <p:attrName>ppt_y</p:attrName>
                                        </p:attrNameLst>
                                      </p:cBhvr>
                                      <p:rCtr x="21328" y="-1687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6667E-6 1.11111E-6 L 0.43893 -0.33866 " pathEditMode="relative" rAng="0" ptsTypes="AA">
                                      <p:cBhvr>
                                        <p:cTn id="10" dur="2000" fill="hold"/>
                                        <p:tgtEl>
                                          <p:spTgt spid="9"/>
                                        </p:tgtEl>
                                        <p:attrNameLst>
                                          <p:attrName>ppt_x</p:attrName>
                                          <p:attrName>ppt_y</p:attrName>
                                        </p:attrNameLst>
                                      </p:cBhvr>
                                      <p:rCtr x="21940" y="-169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7 3.7037E-7 L -0.40417 -0.33866 " pathEditMode="relative" rAng="0" ptsTypes="AA">
                                      <p:cBhvr>
                                        <p:cTn id="14" dur="2000" fill="hold"/>
                                        <p:tgtEl>
                                          <p:spTgt spid="15"/>
                                        </p:tgtEl>
                                        <p:attrNameLst>
                                          <p:attrName>ppt_x</p:attrName>
                                          <p:attrName>ppt_y</p:attrName>
                                        </p:attrNameLst>
                                      </p:cBhvr>
                                      <p:rCtr x="-20208" y="-1694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9167E-6 2.22222E-6 L -0.38633 -0.33866 " pathEditMode="relative" rAng="0" ptsTypes="AA">
                                      <p:cBhvr>
                                        <p:cTn id="18" dur="2000" fill="hold"/>
                                        <p:tgtEl>
                                          <p:spTgt spid="24"/>
                                        </p:tgtEl>
                                        <p:attrNameLst>
                                          <p:attrName>ppt_x</p:attrName>
                                          <p:attrName>ppt_y</p:attrName>
                                        </p:attrNameLst>
                                      </p:cBhvr>
                                      <p:rCtr x="-19323" y="-169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6.25E-7 -4.07407E-6 L 0.42266 -0.31088 " pathEditMode="relative" rAng="0" ptsTypes="AA">
                                      <p:cBhvr>
                                        <p:cTn id="22" dur="2000" fill="hold"/>
                                        <p:tgtEl>
                                          <p:spTgt spid="6"/>
                                        </p:tgtEl>
                                        <p:attrNameLst>
                                          <p:attrName>ppt_x</p:attrName>
                                          <p:attrName>ppt_y</p:attrName>
                                        </p:attrNameLst>
                                      </p:cBhvr>
                                      <p:rCtr x="21133" y="-1555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875E-6 3.7037E-7 L -0.19114 -0.3037 " pathEditMode="relative" rAng="0" ptsTypes="AA">
                                      <p:cBhvr>
                                        <p:cTn id="26" dur="2000" fill="hold"/>
                                        <p:tgtEl>
                                          <p:spTgt spid="12"/>
                                        </p:tgtEl>
                                        <p:attrNameLst>
                                          <p:attrName>ppt_x</p:attrName>
                                          <p:attrName>ppt_y</p:attrName>
                                        </p:attrNameLst>
                                      </p:cBhvr>
                                      <p:rCtr x="-9557" y="-1518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58333E-6 -1.11111E-6 L 0.22982 -0.31018 " pathEditMode="relative" rAng="0" ptsTypes="AA">
                                      <p:cBhvr>
                                        <p:cTn id="30" dur="2000" fill="hold"/>
                                        <p:tgtEl>
                                          <p:spTgt spid="18"/>
                                        </p:tgtEl>
                                        <p:attrNameLst>
                                          <p:attrName>ppt_x</p:attrName>
                                          <p:attrName>ppt_y</p:attrName>
                                        </p:attrNameLst>
                                      </p:cBhvr>
                                      <p:rCtr x="11484" y="-1550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875E-6 -2.22222E-6 L -0.39649 -0.3037 " pathEditMode="relative" rAng="0" ptsTypes="AA">
                                      <p:cBhvr>
                                        <p:cTn id="34" dur="2000" fill="hold"/>
                                        <p:tgtEl>
                                          <p:spTgt spid="21"/>
                                        </p:tgtEl>
                                        <p:attrNameLst>
                                          <p:attrName>ppt_x</p:attrName>
                                          <p:attrName>ppt_y</p:attrName>
                                        </p:attrNameLst>
                                      </p:cBhvr>
                                      <p:rCtr x="-19831" y="-1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
        <p:nvSpPr>
          <p:cNvPr id="5" name="TextBox 4"/>
          <p:cNvSpPr txBox="1"/>
          <p:nvPr/>
        </p:nvSpPr>
        <p:spPr>
          <a:xfrm>
            <a:off x="3307404" y="1671108"/>
            <a:ext cx="7003915" cy="1810817"/>
          </a:xfrm>
          <a:prstGeom prst="rect">
            <a:avLst/>
          </a:prstGeom>
          <a:noFill/>
        </p:spPr>
        <p:txBody>
          <a:bodyPr wrap="square" rtlCol="0" anchor="ctr">
            <a:spAutoFit/>
          </a:bodyPr>
          <a:lstStyle/>
          <a:p>
            <a:pPr>
              <a:lnSpc>
                <a:spcPct val="120000"/>
              </a:lnSpc>
            </a:pPr>
            <a:r>
              <a:rPr lang="vi-VN" sz="3200" dirty="0">
                <a:solidFill>
                  <a:schemeClr val="tx1">
                    <a:lumMod val="75000"/>
                    <a:lumOff val="25000"/>
                  </a:schemeClr>
                </a:solidFill>
              </a:rPr>
              <a:t>VẬN DỤNG</a:t>
            </a:r>
          </a:p>
          <a:p>
            <a:pPr>
              <a:lnSpc>
                <a:spcPct val="120000"/>
              </a:lnSpc>
            </a:pPr>
            <a:r>
              <a:rPr lang="vi-VN" sz="3200" dirty="0">
                <a:solidFill>
                  <a:schemeClr val="tx1">
                    <a:lumMod val="75000"/>
                    <a:lumOff val="25000"/>
                  </a:schemeClr>
                </a:solidFill>
              </a:rPr>
              <a:t>Kể cho bạn hoặc người thân câu chuyện sự tích hoa tỷ muội</a:t>
            </a:r>
          </a:p>
        </p:txBody>
      </p:sp>
    </p:spTree>
    <p:custDataLst>
      <p:tags r:id="rId1"/>
    </p:custDataLst>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98" name="Freeform: Shape 97">
            <a:extLst>
              <a:ext uri="{FF2B5EF4-FFF2-40B4-BE49-F238E27FC236}">
                <a16:creationId xmlns:a16="http://schemas.microsoft.com/office/drawing/2014/main" id="{B8633DCF-E1E7-4758-82A3-02A82CF4002D}"/>
              </a:ext>
            </a:extLst>
          </p:cNvPr>
          <p:cNvSpPr/>
          <p:nvPr/>
        </p:nvSpPr>
        <p:spPr>
          <a:xfrm>
            <a:off x="-422722" y="-240984"/>
            <a:ext cx="2779315" cy="2790087"/>
          </a:xfrm>
          <a:custGeom>
            <a:avLst/>
            <a:gdLst>
              <a:gd name="connsiteX0" fmla="*/ 2469886 w 2766063"/>
              <a:gd name="connsiteY0" fmla="*/ 164366 h 2768059"/>
              <a:gd name="connsiteX1" fmla="*/ 2729194 w 2766063"/>
              <a:gd name="connsiteY1" fmla="*/ 1037823 h 2768059"/>
              <a:gd name="connsiteX2" fmla="*/ 1541838 w 2766063"/>
              <a:gd name="connsiteY2" fmla="*/ 1583733 h 2768059"/>
              <a:gd name="connsiteX3" fmla="*/ 1200644 w 2766063"/>
              <a:gd name="connsiteY3" fmla="*/ 2470838 h 2768059"/>
              <a:gd name="connsiteX4" fmla="*/ 313540 w 2766063"/>
              <a:gd name="connsiteY4" fmla="*/ 2593667 h 2768059"/>
              <a:gd name="connsiteX5" fmla="*/ 163415 w 2766063"/>
              <a:gd name="connsiteY5" fmla="*/ 191661 h 2768059"/>
              <a:gd name="connsiteX6" fmla="*/ 2524477 w 2766063"/>
              <a:gd name="connsiteY6" fmla="*/ 150718 h 2768059"/>
              <a:gd name="connsiteX7" fmla="*/ 2469886 w 2766063"/>
              <a:gd name="connsiteY7" fmla="*/ 164366 h 2768059"/>
              <a:gd name="connsiteX0" fmla="*/ 2469886 w 2779315"/>
              <a:gd name="connsiteY0" fmla="*/ 186394 h 2790087"/>
              <a:gd name="connsiteX1" fmla="*/ 2729194 w 2779315"/>
              <a:gd name="connsiteY1" fmla="*/ 1059851 h 2790087"/>
              <a:gd name="connsiteX2" fmla="*/ 1541838 w 2779315"/>
              <a:gd name="connsiteY2" fmla="*/ 1605761 h 2790087"/>
              <a:gd name="connsiteX3" fmla="*/ 1200644 w 2779315"/>
              <a:gd name="connsiteY3" fmla="*/ 2492866 h 2790087"/>
              <a:gd name="connsiteX4" fmla="*/ 313540 w 2779315"/>
              <a:gd name="connsiteY4" fmla="*/ 2615695 h 2790087"/>
              <a:gd name="connsiteX5" fmla="*/ 163415 w 2779315"/>
              <a:gd name="connsiteY5" fmla="*/ 213689 h 2790087"/>
              <a:gd name="connsiteX6" fmla="*/ 1664668 w 2779315"/>
              <a:gd name="connsiteY6" fmla="*/ 104507 h 2790087"/>
              <a:gd name="connsiteX7" fmla="*/ 2469886 w 2779315"/>
              <a:gd name="connsiteY7" fmla="*/ 186394 h 27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315" h="2790087">
                <a:moveTo>
                  <a:pt x="2469886" y="186394"/>
                </a:moveTo>
                <a:cubicBezTo>
                  <a:pt x="2647307" y="345618"/>
                  <a:pt x="2883869" y="823290"/>
                  <a:pt x="2729194" y="1059851"/>
                </a:cubicBezTo>
                <a:cubicBezTo>
                  <a:pt x="2574519" y="1296412"/>
                  <a:pt x="1796596" y="1366925"/>
                  <a:pt x="1541838" y="1605761"/>
                </a:cubicBezTo>
                <a:cubicBezTo>
                  <a:pt x="1287080" y="1844597"/>
                  <a:pt x="1405360" y="2324544"/>
                  <a:pt x="1200644" y="2492866"/>
                </a:cubicBezTo>
                <a:cubicBezTo>
                  <a:pt x="995928" y="2661188"/>
                  <a:pt x="486411" y="2995558"/>
                  <a:pt x="313540" y="2615695"/>
                </a:cubicBezTo>
                <a:cubicBezTo>
                  <a:pt x="140669" y="2235832"/>
                  <a:pt x="-205075" y="620847"/>
                  <a:pt x="163415" y="213689"/>
                </a:cubicBezTo>
                <a:cubicBezTo>
                  <a:pt x="531904" y="-193469"/>
                  <a:pt x="1284805" y="106781"/>
                  <a:pt x="1664668" y="104507"/>
                </a:cubicBezTo>
                <a:cubicBezTo>
                  <a:pt x="2044531" y="102232"/>
                  <a:pt x="2292465" y="27170"/>
                  <a:pt x="2469886" y="186394"/>
                </a:cubicBezTo>
                <a:close/>
              </a:path>
            </a:pathLst>
          </a:custGeom>
          <a:solidFill>
            <a:srgbClr val="FF8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EC76C895-7812-4223-9E0C-F4C64960F122}"/>
              </a:ext>
            </a:extLst>
          </p:cNvPr>
          <p:cNvSpPr/>
          <p:nvPr/>
        </p:nvSpPr>
        <p:spPr>
          <a:xfrm>
            <a:off x="2754833" y="4695673"/>
            <a:ext cx="10162443" cy="2751785"/>
          </a:xfrm>
          <a:custGeom>
            <a:avLst/>
            <a:gdLst>
              <a:gd name="connsiteX0" fmla="*/ 520630 w 10162443"/>
              <a:gd name="connsiteY0" fmla="*/ 2128210 h 2751785"/>
              <a:gd name="connsiteX1" fmla="*/ 1175722 w 10162443"/>
              <a:gd name="connsiteY1" fmla="*/ 1882550 h 2751785"/>
              <a:gd name="connsiteX2" fmla="*/ 2090122 w 10162443"/>
              <a:gd name="connsiteY2" fmla="*/ 2032675 h 2751785"/>
              <a:gd name="connsiteX3" fmla="*/ 3059113 w 10162443"/>
              <a:gd name="connsiteY3" fmla="*/ 1787016 h 2751785"/>
              <a:gd name="connsiteX4" fmla="*/ 4355651 w 10162443"/>
              <a:gd name="connsiteY4" fmla="*/ 1937141 h 2751785"/>
              <a:gd name="connsiteX5" fmla="*/ 5270051 w 10162443"/>
              <a:gd name="connsiteY5" fmla="*/ 1636890 h 2751785"/>
              <a:gd name="connsiteX6" fmla="*/ 6716713 w 10162443"/>
              <a:gd name="connsiteY6" fmla="*/ 1459469 h 2751785"/>
              <a:gd name="connsiteX7" fmla="*/ 7972307 w 10162443"/>
              <a:gd name="connsiteY7" fmla="*/ 722490 h 2751785"/>
              <a:gd name="connsiteX8" fmla="*/ 8900355 w 10162443"/>
              <a:gd name="connsiteY8" fmla="*/ 613308 h 2751785"/>
              <a:gd name="connsiteX9" fmla="*/ 9500857 w 10162443"/>
              <a:gd name="connsiteY9" fmla="*/ 53750 h 2751785"/>
              <a:gd name="connsiteX10" fmla="*/ 10101358 w 10162443"/>
              <a:gd name="connsiteY10" fmla="*/ 2114562 h 2751785"/>
              <a:gd name="connsiteX11" fmla="*/ 7917716 w 10162443"/>
              <a:gd name="connsiteY11" fmla="*/ 2728711 h 2751785"/>
              <a:gd name="connsiteX12" fmla="*/ 588868 w 10162443"/>
              <a:gd name="connsiteY12" fmla="*/ 2578586 h 2751785"/>
              <a:gd name="connsiteX13" fmla="*/ 520630 w 10162443"/>
              <a:gd name="connsiteY13" fmla="*/ 2128210 h 275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2443" h="2751785">
                <a:moveTo>
                  <a:pt x="520630" y="2128210"/>
                </a:moveTo>
                <a:cubicBezTo>
                  <a:pt x="618439" y="2012204"/>
                  <a:pt x="914140" y="1898472"/>
                  <a:pt x="1175722" y="1882550"/>
                </a:cubicBezTo>
                <a:cubicBezTo>
                  <a:pt x="1437304" y="1866628"/>
                  <a:pt x="1776224" y="2048597"/>
                  <a:pt x="2090122" y="2032675"/>
                </a:cubicBezTo>
                <a:cubicBezTo>
                  <a:pt x="2404021" y="2016753"/>
                  <a:pt x="2681525" y="1802938"/>
                  <a:pt x="3059113" y="1787016"/>
                </a:cubicBezTo>
                <a:cubicBezTo>
                  <a:pt x="3436701" y="1771094"/>
                  <a:pt x="3987161" y="1962162"/>
                  <a:pt x="4355651" y="1937141"/>
                </a:cubicBezTo>
                <a:cubicBezTo>
                  <a:pt x="4724141" y="1912120"/>
                  <a:pt x="4876541" y="1716502"/>
                  <a:pt x="5270051" y="1636890"/>
                </a:cubicBezTo>
                <a:cubicBezTo>
                  <a:pt x="5663561" y="1557278"/>
                  <a:pt x="6266337" y="1611869"/>
                  <a:pt x="6716713" y="1459469"/>
                </a:cubicBezTo>
                <a:cubicBezTo>
                  <a:pt x="7167089" y="1307069"/>
                  <a:pt x="7608367" y="863517"/>
                  <a:pt x="7972307" y="722490"/>
                </a:cubicBezTo>
                <a:cubicBezTo>
                  <a:pt x="8336247" y="581463"/>
                  <a:pt x="8645597" y="724765"/>
                  <a:pt x="8900355" y="613308"/>
                </a:cubicBezTo>
                <a:cubicBezTo>
                  <a:pt x="9155113" y="501851"/>
                  <a:pt x="9300690" y="-196459"/>
                  <a:pt x="9500857" y="53750"/>
                </a:cubicBezTo>
                <a:cubicBezTo>
                  <a:pt x="9701024" y="303959"/>
                  <a:pt x="10365215" y="1668735"/>
                  <a:pt x="10101358" y="2114562"/>
                </a:cubicBezTo>
                <a:cubicBezTo>
                  <a:pt x="9837501" y="2560389"/>
                  <a:pt x="9503131" y="2651374"/>
                  <a:pt x="7917716" y="2728711"/>
                </a:cubicBezTo>
                <a:cubicBezTo>
                  <a:pt x="6332301" y="2806048"/>
                  <a:pt x="1819441" y="2671846"/>
                  <a:pt x="588868" y="2578586"/>
                </a:cubicBezTo>
                <a:cubicBezTo>
                  <a:pt x="-641705" y="2485326"/>
                  <a:pt x="422821" y="2244216"/>
                  <a:pt x="520630" y="2128210"/>
                </a:cubicBezTo>
                <a:close/>
              </a:path>
            </a:pathLst>
          </a:custGeom>
          <a:solidFill>
            <a:srgbClr val="FF8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02A32F3-9813-4386-9A07-4101F2E03AC4}"/>
              </a:ext>
            </a:extLst>
          </p:cNvPr>
          <p:cNvGrpSpPr/>
          <p:nvPr/>
        </p:nvGrpSpPr>
        <p:grpSpPr>
          <a:xfrm>
            <a:off x="1941959" y="1328315"/>
            <a:ext cx="8308083" cy="4769116"/>
            <a:chOff x="1904672" y="1167423"/>
            <a:chExt cx="8308082" cy="4769116"/>
          </a:xfrm>
        </p:grpSpPr>
        <p:grpSp>
          <p:nvGrpSpPr>
            <p:cNvPr id="3" name="Group 2">
              <a:extLst>
                <a:ext uri="{FF2B5EF4-FFF2-40B4-BE49-F238E27FC236}">
                  <a16:creationId xmlns:a16="http://schemas.microsoft.com/office/drawing/2014/main" id="{1283C9B1-7408-4AE4-9D14-46E76F79091C}"/>
                </a:ext>
              </a:extLst>
            </p:cNvPr>
            <p:cNvGrpSpPr/>
            <p:nvPr/>
          </p:nvGrpSpPr>
          <p:grpSpPr>
            <a:xfrm>
              <a:off x="1904672" y="1167423"/>
              <a:ext cx="8308082" cy="4769116"/>
              <a:chOff x="445437" y="256830"/>
              <a:chExt cx="11333661" cy="6295753"/>
            </a:xfrm>
          </p:grpSpPr>
          <p:sp>
            <p:nvSpPr>
              <p:cNvPr id="74" name="Rectangle: Rounded Corners 73">
                <a:extLst>
                  <a:ext uri="{FF2B5EF4-FFF2-40B4-BE49-F238E27FC236}">
                    <a16:creationId xmlns:a16="http://schemas.microsoft.com/office/drawing/2014/main" id="{15DE86CA-7FBC-4580-AE7E-066B142E11AF}"/>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9468B5B9-817F-4A18-9C2E-634DE959BE61}"/>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EED68199-CDD9-4333-B668-0A42688252F5}"/>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id="{26AF7A2E-37C1-4FE5-AD70-6742E534A186}"/>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DC0E99F1-2605-4FBE-92FD-C44A150480E2}"/>
                  </a:ext>
                </a:extLst>
              </p:cNvPr>
              <p:cNvGrpSpPr/>
              <p:nvPr/>
            </p:nvGrpSpPr>
            <p:grpSpPr>
              <a:xfrm>
                <a:off x="9611855" y="933450"/>
                <a:ext cx="1409700" cy="2547457"/>
                <a:chOff x="9611855" y="933450"/>
                <a:chExt cx="1409700" cy="2547457"/>
              </a:xfrm>
            </p:grpSpPr>
            <p:sp>
              <p:nvSpPr>
                <p:cNvPr id="81" name="Rectangle 80">
                  <a:extLst>
                    <a:ext uri="{FF2B5EF4-FFF2-40B4-BE49-F238E27FC236}">
                      <a16:creationId xmlns:a16="http://schemas.microsoft.com/office/drawing/2014/main" id="{1C1794B5-2C62-4370-AFF2-CCE469BEC553}"/>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874C3483-40C7-4DA5-A1E4-39E8208C40C5}"/>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89F8916-0287-4E74-8C23-78AB1070975B}"/>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2F587250-D94C-4EE6-8FE4-7737E642DC45}"/>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E689BA70-220E-4899-909D-1E9378C5259D}"/>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2FFE5595-628A-4F26-825A-04962A4830D5}"/>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70D90334-24E7-4D22-A021-364419C08887}"/>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1A81D10C-07B0-464D-804B-9FF957A2F18E}"/>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22BAD6FA-C712-4CA4-BD9C-3A930C3AED05}"/>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3C3CAB51-54B7-491F-AD8C-0969D40C52CC}"/>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2" name="Oval 91">
                <a:extLst>
                  <a:ext uri="{FF2B5EF4-FFF2-40B4-BE49-F238E27FC236}">
                    <a16:creationId xmlns:a16="http://schemas.microsoft.com/office/drawing/2014/main" id="{CAA688BF-147C-4E28-8B7A-AF616DA405C8}"/>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9023A208-09F3-40A2-AF0A-FF1A2FB80CF2}"/>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6" name="Picture 8" descr="Comic style Images | Free Vectors, Stock Photos &amp; PSD">
              <a:extLst>
                <a:ext uri="{FF2B5EF4-FFF2-40B4-BE49-F238E27FC236}">
                  <a16:creationId xmlns:a16="http://schemas.microsoft.com/office/drawing/2014/main" id="{DFE46954-EC3C-4B16-911B-1E156F54DC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060" name="Picture 12" descr="99+ Hình Nền We Bare Bear Đẹp, Cute Nhất Quả Đất">
            <a:extLst>
              <a:ext uri="{FF2B5EF4-FFF2-40B4-BE49-F238E27FC236}">
                <a16:creationId xmlns:a16="http://schemas.microsoft.com/office/drawing/2014/main" id="{E7C471E0-A204-44A0-8AA9-0AA3C9AA53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6043" y="11845"/>
            <a:ext cx="2709803" cy="15486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lay The Powerpuff Girls games | Free online The Powerpuff Girls games |  Cartoon Network">
            <a:extLst>
              <a:ext uri="{FF2B5EF4-FFF2-40B4-BE49-F238E27FC236}">
                <a16:creationId xmlns:a16="http://schemas.microsoft.com/office/drawing/2014/main" id="{36050BF5-20AB-44F6-8A94-286BDC118B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5732" y="197132"/>
            <a:ext cx="1881500" cy="15940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op 50 nhân vật hoạt hình sống mãi với thời gian – Phần 2 - Comic Media  Academy">
            <a:extLst>
              <a:ext uri="{FF2B5EF4-FFF2-40B4-BE49-F238E27FC236}">
                <a16:creationId xmlns:a16="http://schemas.microsoft.com/office/drawing/2014/main" id="{17F34043-6E2C-454D-A828-62A33A867A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879267" y="4753821"/>
            <a:ext cx="2391915" cy="21806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9 món đồ chơi lợi hại mà tín đồ công nghệ thích mê li trong &quot;Thám tử lừng  danh Conan: Viên đạn đỏ&quot;">
            <a:extLst>
              <a:ext uri="{FF2B5EF4-FFF2-40B4-BE49-F238E27FC236}">
                <a16:creationId xmlns:a16="http://schemas.microsoft.com/office/drawing/2014/main" id="{8ADB1F9A-70A8-43DF-B7F8-3BA612AEDF2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797" y="4125407"/>
            <a:ext cx="1799073" cy="205855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8" descr="Page 3 | Radio box Images | Free Vectors, Stock Photos &amp; PSD">
            <a:extLst>
              <a:ext uri="{FF2B5EF4-FFF2-40B4-BE49-F238E27FC236}">
                <a16:creationId xmlns:a16="http://schemas.microsoft.com/office/drawing/2014/main" id="{4E96C5D4-B645-4B6E-BE07-075890EBB7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07321">
            <a:off x="6718702" y="518562"/>
            <a:ext cx="716577" cy="71657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Kawaii Icon Style / Lineal color - 45,767 vector icons available in SVG,  EPS, PNG, PSD files and Icon Font. | Cute stickers, Mini drawings, Cute  doodles">
            <a:extLst>
              <a:ext uri="{FF2B5EF4-FFF2-40B4-BE49-F238E27FC236}">
                <a16:creationId xmlns:a16="http://schemas.microsoft.com/office/drawing/2014/main" id="{FE5E3CBB-ED47-4542-B312-8FC82AD79C6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6922" r="69411" b="73506"/>
          <a:stretch/>
        </p:blipFill>
        <p:spPr bwMode="auto">
          <a:xfrm>
            <a:off x="-225123" y="1905661"/>
            <a:ext cx="1748136" cy="10514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238F38-7D9A-DFD7-A25D-139DF04889C7}"/>
              </a:ext>
            </a:extLst>
          </p:cNvPr>
          <p:cNvPicPr>
            <a:picLocks noChangeAspect="1"/>
          </p:cNvPicPr>
          <p:nvPr/>
        </p:nvPicPr>
        <p:blipFill>
          <a:blip r:embed="rId11"/>
          <a:stretch>
            <a:fillRect/>
          </a:stretch>
        </p:blipFill>
        <p:spPr>
          <a:xfrm>
            <a:off x="2616469" y="2773977"/>
            <a:ext cx="5511262" cy="1938696"/>
          </a:xfrm>
          <a:prstGeom prst="rect">
            <a:avLst/>
          </a:prstGeom>
        </p:spPr>
      </p:pic>
    </p:spTree>
    <p:custDataLst>
      <p:tags r:id="rId1"/>
    </p:custDataLst>
    <p:extLst>
      <p:ext uri="{BB962C8B-B14F-4D97-AF65-F5344CB8AC3E}">
        <p14:creationId xmlns:p14="http://schemas.microsoft.com/office/powerpoint/2010/main" val="2308155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049000" y="-2133600"/>
            <a:ext cx="609600" cy="609600"/>
          </a:xfrm>
          <a:prstGeom prst="rect">
            <a:avLst/>
          </a:prstGeom>
        </p:spPr>
      </p:pic>
      <p:grpSp>
        <p:nvGrpSpPr>
          <p:cNvPr id="9" name="Group 8"/>
          <p:cNvGrpSpPr/>
          <p:nvPr/>
        </p:nvGrpSpPr>
        <p:grpSpPr>
          <a:xfrm>
            <a:off x="-6233277" y="450673"/>
            <a:ext cx="9105686" cy="3686085"/>
            <a:chOff x="-262148" y="491767"/>
            <a:chExt cx="6349689" cy="3686085"/>
          </a:xfrm>
        </p:grpSpPr>
        <p:pic>
          <p:nvPicPr>
            <p:cNvPr id="10"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423529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4"/>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8"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4">
            <a:alphaModFix/>
          </a:blip>
          <a:srcRect/>
          <a:stretch/>
        </p:blipFill>
        <p:spPr>
          <a:xfrm>
            <a:off x="9511302" y="345681"/>
            <a:ext cx="2240845" cy="1649853"/>
          </a:xfrm>
          <a:prstGeom prst="rect">
            <a:avLst/>
          </a:prstGeom>
          <a:noFill/>
          <a:ln>
            <a:noFill/>
          </a:ln>
        </p:spPr>
      </p:pic>
      <p:sp>
        <p:nvSpPr>
          <p:cNvPr id="7" name="TextBox 6">
            <a:extLst>
              <a:ext uri="{FF2B5EF4-FFF2-40B4-BE49-F238E27FC236}">
                <a16:creationId xmlns:a16="http://schemas.microsoft.com/office/drawing/2014/main" id="{24653FF3-E8FD-4AA5-8FE3-D0328F38E132}"/>
              </a:ext>
            </a:extLst>
          </p:cNvPr>
          <p:cNvSpPr txBox="1"/>
          <p:nvPr/>
        </p:nvSpPr>
        <p:spPr>
          <a:xfrm>
            <a:off x="24674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Thứ </a:t>
            </a:r>
            <a:r>
              <a:rPr lang="vi-VN" sz="3200" dirty="0">
                <a:solidFill>
                  <a:srgbClr val="000000"/>
                </a:solidFill>
                <a:latin typeface="Arial"/>
                <a:ea typeface="微软雅黑"/>
                <a:cs typeface="Arial"/>
                <a:sym typeface="Arial"/>
              </a:rPr>
              <a:t>Hai</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ngày </a:t>
            </a:r>
            <a:r>
              <a:rPr kumimoji="0" lang="vi-VN" sz="3200" b="0" i="0" u="none" strike="noStrike" kern="1200" cap="none" spc="0" normalizeH="0" baseline="0" noProof="0" dirty="0">
                <a:ln>
                  <a:noFill/>
                </a:ln>
                <a:solidFill>
                  <a:srgbClr val="000000"/>
                </a:solidFill>
                <a:effectLst/>
                <a:uLnTx/>
                <a:uFillTx/>
                <a:latin typeface="Arial"/>
                <a:ea typeface="微软雅黑"/>
                <a:cs typeface="Arial"/>
                <a:sym typeface="Arial"/>
              </a:rPr>
              <a:t>4</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tháng </a:t>
            </a:r>
            <a:r>
              <a:rPr kumimoji="0" lang="vi-VN" sz="3200" b="0" i="0" u="none" strike="noStrike" kern="1200" cap="none" spc="0" normalizeH="0" baseline="0" noProof="0" dirty="0">
                <a:ln>
                  <a:noFill/>
                </a:ln>
                <a:solidFill>
                  <a:srgbClr val="000000"/>
                </a:solidFill>
                <a:effectLst/>
                <a:uLnTx/>
                <a:uFillTx/>
                <a:latin typeface="Arial"/>
                <a:ea typeface="微软雅黑"/>
                <a:cs typeface="Arial"/>
                <a:sym typeface="Arial"/>
              </a:rPr>
              <a:t>12 </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năm 202</a:t>
            </a:r>
            <a:r>
              <a:rPr kumimoji="0" lang="vi-VN" sz="3200" b="0" i="0" u="none" strike="noStrike" kern="1200" cap="none" spc="0" normalizeH="0" baseline="0" noProof="0" dirty="0">
                <a:ln>
                  <a:noFill/>
                </a:ln>
                <a:solidFill>
                  <a:srgbClr val="000000"/>
                </a:solidFill>
                <a:effectLst/>
                <a:uLnTx/>
                <a:uFillTx/>
                <a:latin typeface="Arial"/>
                <a:ea typeface="微软雅黑"/>
                <a:cs typeface="Arial"/>
                <a:sym typeface="Arial"/>
              </a:rPr>
              <a:t>3</a:t>
            </a:r>
            <a:endPar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endParaRPr>
          </a:p>
        </p:txBody>
      </p:sp>
      <p:pic>
        <p:nvPicPr>
          <p:cNvPr id="12" name="Picture 11">
            <a:extLst>
              <a:ext uri="{FF2B5EF4-FFF2-40B4-BE49-F238E27FC236}">
                <a16:creationId xmlns:a16="http://schemas.microsoft.com/office/drawing/2014/main" id="{75859490-9BFC-4A13-8AE7-3FB1A2488A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326" y="4541809"/>
            <a:ext cx="5398918" cy="2414714"/>
          </a:xfrm>
          <a:prstGeom prst="rect">
            <a:avLst/>
          </a:prstGeom>
        </p:spPr>
      </p:pic>
      <p:pic>
        <p:nvPicPr>
          <p:cNvPr id="13" name="图片 143">
            <a:extLst>
              <a:ext uri="{FF2B5EF4-FFF2-40B4-BE49-F238E27FC236}">
                <a16:creationId xmlns:a16="http://schemas.microsoft.com/office/drawing/2014/main" id="{C4080569-8869-49B5-A132-4ADF2729B2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008" y="3486558"/>
            <a:ext cx="3645533" cy="3645533"/>
          </a:xfrm>
          <a:prstGeom prst="rect">
            <a:avLst/>
          </a:prstGeom>
        </p:spPr>
      </p:pic>
      <p:pic>
        <p:nvPicPr>
          <p:cNvPr id="14" name="Picture 13">
            <a:extLst>
              <a:ext uri="{FF2B5EF4-FFF2-40B4-BE49-F238E27FC236}">
                <a16:creationId xmlns:a16="http://schemas.microsoft.com/office/drawing/2014/main" id="{6DF87438-DC73-4518-B1B9-C4F808CDC6E6}"/>
              </a:ext>
            </a:extLst>
          </p:cNvPr>
          <p:cNvPicPr>
            <a:picLocks noChangeAspect="1"/>
          </p:cNvPicPr>
          <p:nvPr/>
        </p:nvPicPr>
        <p:blipFill>
          <a:blip r:embed="rId7"/>
          <a:stretch>
            <a:fillRect/>
          </a:stretch>
        </p:blipFill>
        <p:spPr>
          <a:xfrm>
            <a:off x="4289641" y="767149"/>
            <a:ext cx="3828620" cy="1146147"/>
          </a:xfrm>
          <a:prstGeom prst="rect">
            <a:avLst/>
          </a:prstGeom>
        </p:spPr>
      </p:pic>
      <p:pic>
        <p:nvPicPr>
          <p:cNvPr id="9" name="Picture 8">
            <a:extLst>
              <a:ext uri="{FF2B5EF4-FFF2-40B4-BE49-F238E27FC236}">
                <a16:creationId xmlns:a16="http://schemas.microsoft.com/office/drawing/2014/main" id="{4E64D4EB-1C4D-48AD-9075-2B6E2615C301}"/>
              </a:ext>
            </a:extLst>
          </p:cNvPr>
          <p:cNvPicPr>
            <a:picLocks noChangeAspect="1"/>
          </p:cNvPicPr>
          <p:nvPr/>
        </p:nvPicPr>
        <p:blipFill>
          <a:blip r:embed="rId8"/>
          <a:stretch>
            <a:fillRect/>
          </a:stretch>
        </p:blipFill>
        <p:spPr>
          <a:xfrm>
            <a:off x="2041808" y="2145681"/>
            <a:ext cx="8108383" cy="2566638"/>
          </a:xfrm>
          <a:prstGeom prst="rect">
            <a:avLst/>
          </a:prstGeom>
        </p:spPr>
      </p:pic>
    </p:spTree>
    <p:custDataLst>
      <p:tags r:id="rId1"/>
    </p:custDataLst>
    <p:extLst>
      <p:ext uri="{BB962C8B-B14F-4D97-AF65-F5344CB8AC3E}">
        <p14:creationId xmlns:p14="http://schemas.microsoft.com/office/powerpoint/2010/main" val="64776984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 presetClass="entr" presetSubtype="4" fill="hold" nodeType="withEffect" p14:presetBounceEnd="8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80000">
                                          <p:cBhvr additive="base">
                                            <p:cTn id="16" dur="75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17" dur="750" fill="hold"/>
                                            <p:tgtEl>
                                              <p:spTgt spid="12"/>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855" y="583184"/>
            <a:ext cx="10758791" cy="5693866"/>
          </a:xfrm>
          <a:prstGeom prst="rect">
            <a:avLst/>
          </a:prstGeom>
        </p:spPr>
        <p:txBody>
          <a:bodyPr wrap="square">
            <a:spAutoFit/>
          </a:bodyPr>
          <a:lstStyle/>
          <a:p>
            <a:r>
              <a:rPr lang="vi-VN" sz="2800" b="1" dirty="0"/>
              <a:t>YÊU CẦU CẦN ĐẠT</a:t>
            </a:r>
            <a:endParaRPr lang="en-US" sz="2800" dirty="0"/>
          </a:p>
          <a:p>
            <a:r>
              <a:rPr lang="en-US" sz="2800" dirty="0"/>
              <a:t>- Đọc đúng các tiếng trong bài. Bước đầu biết đọc đúng lời kể chuyện và lời nói trực tiếp của nhân vật.</a:t>
            </a:r>
          </a:p>
          <a:p>
            <a:r>
              <a:rPr lang="vi-VN" sz="2800" dirty="0"/>
              <a:t>- Hiểu nội dung bài: Ca ngợi tình cảm chị em thắm thiết của Nết và Na.Từ đó hiểu được hoa tỉ muội là loài hoa mọc thành chùm, bông hoa lớn che chở cho nụ hoa bé nhỏ, như chị luôn che chở cho em.</a:t>
            </a:r>
            <a:endParaRPr lang="en-US" sz="2800" dirty="0"/>
          </a:p>
          <a:p>
            <a:r>
              <a:rPr lang="vi-VN" sz="2800" dirty="0"/>
              <a:t>- Giúp hình thành và phát triển năng lực văn học: nhận biết các nhân vật, diễn biến các sự vật trong chuyện.</a:t>
            </a:r>
            <a:endParaRPr lang="en-US" sz="2800" dirty="0"/>
          </a:p>
          <a:p>
            <a:r>
              <a:rPr lang="vi-VN" sz="2800" dirty="0"/>
              <a:t>- Bồi dưỡng tình yêu thương anh, chị, em và người thân trong gia đình; rèn kĩ năng hợp tác làm việc nhóm.</a:t>
            </a:r>
            <a:endParaRPr lang="en-US" sz="2800" dirty="0"/>
          </a:p>
          <a:p>
            <a:r>
              <a:rPr lang="vi-VN" sz="2800" b="1" dirty="0"/>
              <a:t>II. ĐỒ DÙNG DẠY HỌC:</a:t>
            </a:r>
            <a:endParaRPr lang="en-US" sz="2800" dirty="0"/>
          </a:p>
          <a:p>
            <a:r>
              <a:rPr lang="vi-VN" sz="2800" dirty="0"/>
              <a:t>- GV: Máy tính, tivi để chiếu hình ảnh của bài học.</a:t>
            </a:r>
            <a:endParaRPr lang="en-US" sz="2800" dirty="0"/>
          </a:p>
          <a:p>
            <a:r>
              <a:rPr lang="vi-VN" sz="2800" dirty="0"/>
              <a:t>- HS: Vở BTTV.</a:t>
            </a:r>
            <a:endParaRPr lang="en-US" sz="2800" dirty="0"/>
          </a:p>
        </p:txBody>
      </p:sp>
    </p:spTree>
    <p:custDataLst>
      <p:tags r:id="rId1"/>
    </p:custDataLst>
    <p:extLst>
      <p:ext uri="{BB962C8B-B14F-4D97-AF65-F5344CB8AC3E}">
        <p14:creationId xmlns:p14="http://schemas.microsoft.com/office/powerpoint/2010/main" val="2431637500"/>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D5572B3-EA19-4F33-99D5-ADA0AA0CD23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4\uFFFD{49CF225B-BC93-46AC-8019-82ECE73F17EF}&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ap 1  Bai 25 Su tich hoa ti muoi  Viet Chu hoa 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8AD24039-7FB1-447E-94EE-375FF3588E0B}:336"/>
</p:tagLst>
</file>

<file path=ppt/tags/tag11.xml><?xml version="1.0" encoding="utf-8"?>
<p:tagLst xmlns:a="http://schemas.openxmlformats.org/drawingml/2006/main" xmlns:r="http://schemas.openxmlformats.org/officeDocument/2006/relationships" xmlns:p="http://schemas.openxmlformats.org/presentationml/2006/main">
  <p:tag name="GENSWF_SLIDE_UID" val="{0D6FDB11-5C12-4A46-B272-41430DA2F84D}:2007577102"/>
</p:tagLst>
</file>

<file path=ppt/tags/tag12.xml><?xml version="1.0" encoding="utf-8"?>
<p:tagLst xmlns:a="http://schemas.openxmlformats.org/drawingml/2006/main" xmlns:r="http://schemas.openxmlformats.org/officeDocument/2006/relationships" xmlns:p="http://schemas.openxmlformats.org/presentationml/2006/main">
  <p:tag name="GENSWF_SLIDE_UID" val="{559BDDE0-A4D0-465B-96F9-5147246E1D8B}: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DF6B3C0D-8C7C-4B1A-9A49-1F4D7B77748F}:282"/>
</p:tagLst>
</file>

<file path=ppt/tags/tag14.xml><?xml version="1.0" encoding="utf-8"?>
<p:tagLst xmlns:a="http://schemas.openxmlformats.org/drawingml/2006/main" xmlns:r="http://schemas.openxmlformats.org/officeDocument/2006/relationships" xmlns:p="http://schemas.openxmlformats.org/presentationml/2006/main">
  <p:tag name="GENSWF_SLIDE_UID" val="{E63221B4-53E5-497E-9101-B28C5E374556}:284"/>
</p:tagLst>
</file>

<file path=ppt/tags/tag15.xml><?xml version="1.0" encoding="utf-8"?>
<p:tagLst xmlns:a="http://schemas.openxmlformats.org/drawingml/2006/main" xmlns:r="http://schemas.openxmlformats.org/officeDocument/2006/relationships" xmlns:p="http://schemas.openxmlformats.org/presentationml/2006/main">
  <p:tag name="GENSWF_SLIDE_UID" val="{3800B8EA-8002-4FE9-B8ED-9963BCE4CE5F}:268"/>
</p:tagLst>
</file>

<file path=ppt/tags/tag16.xml><?xml version="1.0" encoding="utf-8"?>
<p:tagLst xmlns:a="http://schemas.openxmlformats.org/drawingml/2006/main" xmlns:r="http://schemas.openxmlformats.org/officeDocument/2006/relationships" xmlns:p="http://schemas.openxmlformats.org/presentationml/2006/main">
  <p:tag name="GENSWF_SLIDE_UID" val="{382606D0-E018-48CD-851A-A95EE19C86DA}:301"/>
</p:tagLst>
</file>

<file path=ppt/tags/tag17.xml><?xml version="1.0" encoding="utf-8"?>
<p:tagLst xmlns:a="http://schemas.openxmlformats.org/drawingml/2006/main" xmlns:r="http://schemas.openxmlformats.org/officeDocument/2006/relationships" xmlns:p="http://schemas.openxmlformats.org/presentationml/2006/main">
  <p:tag name="GENSWF_SLIDE_UID" val="{BE79800F-E428-4E32-BA3A-A7D2CC48254B}:2007577096"/>
</p:tagLst>
</file>

<file path=ppt/tags/tag1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1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2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2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2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7.xml><?xml version="1.0" encoding="utf-8"?>
<p:tagLst xmlns:a="http://schemas.openxmlformats.org/drawingml/2006/main" xmlns:r="http://schemas.openxmlformats.org/officeDocument/2006/relationships" xmlns:p="http://schemas.openxmlformats.org/presentationml/2006/main">
  <p:tag name="GENSWF_SLIDE_UID" val="{6260E219-4199-492C-AE4F-5EA01CE4FFCB}:518"/>
</p:tagLst>
</file>

<file path=ppt/tags/tag28.xml><?xml version="1.0" encoding="utf-8"?>
<p:tagLst xmlns:a="http://schemas.openxmlformats.org/drawingml/2006/main" xmlns:r="http://schemas.openxmlformats.org/officeDocument/2006/relationships" xmlns:p="http://schemas.openxmlformats.org/presentationml/2006/main">
  <p:tag name="GENSWF_SLIDE_UID" val="{8E076929-5F57-41F8-B599-ED73CDFFC261}:270"/>
</p:tagLst>
</file>

<file path=ppt/tags/tag29.xml><?xml version="1.0" encoding="utf-8"?>
<p:tagLst xmlns:a="http://schemas.openxmlformats.org/drawingml/2006/main" xmlns:r="http://schemas.openxmlformats.org/officeDocument/2006/relationships" xmlns:p="http://schemas.openxmlformats.org/presentationml/2006/main">
  <p:tag name="GENSWF_SLIDE_UID" val="{FA335B65-3E00-4D00-9A47-731A415A7455}:2007577098"/>
</p:tagLst>
</file>

<file path=ppt/tags/tag3.xml><?xml version="1.0" encoding="utf-8"?>
<p:tagLst xmlns:a="http://schemas.openxmlformats.org/drawingml/2006/main" xmlns:r="http://schemas.openxmlformats.org/officeDocument/2006/relationships" xmlns:p="http://schemas.openxmlformats.org/presentationml/2006/main">
  <p:tag name="GENSWF_SLIDE_UID" val="{7E18C2E6-524A-4E82-9F4F-8FCD18625770}:307"/>
</p:tagLst>
</file>

<file path=ppt/tags/tag30.xml><?xml version="1.0" encoding="utf-8"?>
<p:tagLst xmlns:a="http://schemas.openxmlformats.org/drawingml/2006/main" xmlns:r="http://schemas.openxmlformats.org/officeDocument/2006/relationships" xmlns:p="http://schemas.openxmlformats.org/presentationml/2006/main">
  <p:tag name="GENSWF_SLIDE_UID" val="{6DB86ADC-6B0F-4E94-ADD0-89ED22668F1D}:290"/>
</p:tagLst>
</file>

<file path=ppt/tags/tag31.xml><?xml version="1.0" encoding="utf-8"?>
<p:tagLst xmlns:a="http://schemas.openxmlformats.org/drawingml/2006/main" xmlns:r="http://schemas.openxmlformats.org/officeDocument/2006/relationships" xmlns:p="http://schemas.openxmlformats.org/presentationml/2006/main">
  <p:tag name="GENSWF_SLIDE_UID" val="{0A381114-22F4-4928-A8E1-64FF59135DD2}:2007577097"/>
</p:tagLst>
</file>

<file path=ppt/tags/tag32.xml><?xml version="1.0" encoding="utf-8"?>
<p:tagLst xmlns:a="http://schemas.openxmlformats.org/drawingml/2006/main" xmlns:r="http://schemas.openxmlformats.org/officeDocument/2006/relationships" xmlns:p="http://schemas.openxmlformats.org/presentationml/2006/main">
  <p:tag name="GENSWF_SLIDE_UID" val="{A4E06694-D5A1-4E55-AABD-AC8569AA58A9}:334"/>
</p:tagLst>
</file>

<file path=ppt/tags/tag33.xml><?xml version="1.0" encoding="utf-8"?>
<p:tagLst xmlns:a="http://schemas.openxmlformats.org/drawingml/2006/main" xmlns:r="http://schemas.openxmlformats.org/officeDocument/2006/relationships" xmlns:p="http://schemas.openxmlformats.org/presentationml/2006/main">
  <p:tag name="GENSWF_SLIDE_UID" val="{E37D20C9-E7D0-453C-99FC-30D483CB2CED}:302"/>
</p:tagLst>
</file>

<file path=ppt/tags/tag34.xml><?xml version="1.0" encoding="utf-8"?>
<p:tagLst xmlns:a="http://schemas.openxmlformats.org/drawingml/2006/main" xmlns:r="http://schemas.openxmlformats.org/officeDocument/2006/relationships" xmlns:p="http://schemas.openxmlformats.org/presentationml/2006/main">
  <p:tag name="GENSWF_SLIDE_UID" val="{666F098A-6A71-4306-874F-AC5891E5821E}:368"/>
</p:tagLst>
</file>

<file path=ppt/tags/tag35.xml><?xml version="1.0" encoding="utf-8"?>
<p:tagLst xmlns:a="http://schemas.openxmlformats.org/drawingml/2006/main" xmlns:r="http://schemas.openxmlformats.org/officeDocument/2006/relationships" xmlns:p="http://schemas.openxmlformats.org/presentationml/2006/main">
  <p:tag name="GENSWF_SLIDE_UID" val="{FC231292-8800-44C0-9A43-3C4078949410}:337"/>
</p:tagLst>
</file>

<file path=ppt/tags/tag36.xml><?xml version="1.0" encoding="utf-8"?>
<p:tagLst xmlns:a="http://schemas.openxmlformats.org/drawingml/2006/main" xmlns:r="http://schemas.openxmlformats.org/officeDocument/2006/relationships" xmlns:p="http://schemas.openxmlformats.org/presentationml/2006/main">
  <p:tag name="GENSWF_SLIDE_UID" val="{B8945464-3C48-406C-A918-259655581D7E}:338"/>
</p:tagLst>
</file>

<file path=ppt/tags/tag37.xml><?xml version="1.0" encoding="utf-8"?>
<p:tagLst xmlns:a="http://schemas.openxmlformats.org/drawingml/2006/main" xmlns:r="http://schemas.openxmlformats.org/officeDocument/2006/relationships" xmlns:p="http://schemas.openxmlformats.org/presentationml/2006/main">
  <p:tag name="GENSWF_SLIDE_UID" val="{38C0A961-B3F3-4388-9F95-9AFDBC9B649F}:339"/>
</p:tagLst>
</file>

<file path=ppt/tags/tag38.xml><?xml version="1.0" encoding="utf-8"?>
<p:tagLst xmlns:a="http://schemas.openxmlformats.org/drawingml/2006/main" xmlns:r="http://schemas.openxmlformats.org/officeDocument/2006/relationships" xmlns:p="http://schemas.openxmlformats.org/presentationml/2006/main">
  <p:tag name="GENSWF_SLIDE_UID" val="{774A458C-F1EE-43B9-9853-67A567663AB8}:353"/>
</p:tagLst>
</file>

<file path=ppt/tags/tag39.xml><?xml version="1.0" encoding="utf-8"?>
<p:tagLst xmlns:a="http://schemas.openxmlformats.org/drawingml/2006/main" xmlns:r="http://schemas.openxmlformats.org/officeDocument/2006/relationships" xmlns:p="http://schemas.openxmlformats.org/presentationml/2006/main">
  <p:tag name="GENSWF_SLIDE_UID" val="{181CFCBA-A845-46E0-AED9-07AC0165969E}:2007577101"/>
</p:tagLst>
</file>

<file path=ppt/tags/tag4.xml><?xml version="1.0" encoding="utf-8"?>
<p:tagLst xmlns:a="http://schemas.openxmlformats.org/drawingml/2006/main" xmlns:r="http://schemas.openxmlformats.org/officeDocument/2006/relationships" xmlns:p="http://schemas.openxmlformats.org/presentationml/2006/main">
  <p:tag name="GENSWF_SLIDE_UID" val="{386C2EC5-D822-47EC-A385-877E5CC9B38A}:257"/>
</p:tagLst>
</file>

<file path=ppt/tags/tag40.xml><?xml version="1.0" encoding="utf-8"?>
<p:tagLst xmlns:a="http://schemas.openxmlformats.org/drawingml/2006/main" xmlns:r="http://schemas.openxmlformats.org/officeDocument/2006/relationships" xmlns:p="http://schemas.openxmlformats.org/presentationml/2006/main">
  <p:tag name="GENSWF_SLIDE_UID" val="{FC92F9E6-B836-429F-A2E0-43397A598361}:375"/>
</p:tagLst>
</file>

<file path=ppt/tags/tag41.xml><?xml version="1.0" encoding="utf-8"?>
<p:tagLst xmlns:a="http://schemas.openxmlformats.org/drawingml/2006/main" xmlns:r="http://schemas.openxmlformats.org/officeDocument/2006/relationships" xmlns:p="http://schemas.openxmlformats.org/presentationml/2006/main">
  <p:tag name="GENSWF_SLIDE_UID" val="{6A23739C-A580-44CC-AA5F-FB72535D5549}:522"/>
</p:tagLst>
</file>

<file path=ppt/tags/tag42.xml><?xml version="1.0" encoding="utf-8"?>
<p:tagLst xmlns:a="http://schemas.openxmlformats.org/drawingml/2006/main" xmlns:r="http://schemas.openxmlformats.org/officeDocument/2006/relationships" xmlns:p="http://schemas.openxmlformats.org/presentationml/2006/main">
  <p:tag name="GENSWF_SLIDE_UID" val="{A61C32A5-6F34-4D54-AE79-30E6BD8BDDB2}:524"/>
</p:tagLst>
</file>

<file path=ppt/tags/tag43.xml><?xml version="1.0" encoding="utf-8"?>
<p:tagLst xmlns:a="http://schemas.openxmlformats.org/drawingml/2006/main" xmlns:r="http://schemas.openxmlformats.org/officeDocument/2006/relationships" xmlns:p="http://schemas.openxmlformats.org/presentationml/2006/main">
  <p:tag name="GENSWF_SLIDE_UID" val="{9EDF5BD0-E62D-4C8F-965B-23B7B812B808}:523"/>
</p:tagLst>
</file>

<file path=ppt/tags/tag44.xml><?xml version="1.0" encoding="utf-8"?>
<p:tagLst xmlns:a="http://schemas.openxmlformats.org/drawingml/2006/main" xmlns:r="http://schemas.openxmlformats.org/officeDocument/2006/relationships" xmlns:p="http://schemas.openxmlformats.org/presentationml/2006/main">
  <p:tag name="GENSWF_SLIDE_UID" val="{4099C356-397B-46C2-8C5D-06965C8C9489}:347"/>
</p:tagLst>
</file>

<file path=ppt/tags/tag45.xml><?xml version="1.0" encoding="utf-8"?>
<p:tagLst xmlns:a="http://schemas.openxmlformats.org/drawingml/2006/main" xmlns:r="http://schemas.openxmlformats.org/officeDocument/2006/relationships" xmlns:p="http://schemas.openxmlformats.org/presentationml/2006/main">
  <p:tag name="GENSWF_SLIDE_UID" val="{09184F5E-D513-471D-B31F-61B28F62C9D3}:298"/>
</p:tagLst>
</file>

<file path=ppt/tags/tag5.xml><?xml version="1.0" encoding="utf-8"?>
<p:tagLst xmlns:a="http://schemas.openxmlformats.org/drawingml/2006/main" xmlns:r="http://schemas.openxmlformats.org/officeDocument/2006/relationships" xmlns:p="http://schemas.openxmlformats.org/presentationml/2006/main">
  <p:tag name="GENSWF_SLIDE_UID" val="{A478E5D0-5CA5-47F0-B761-DD646D765D67}:258"/>
</p:tagLst>
</file>

<file path=ppt/tags/tag6.xml><?xml version="1.0" encoding="utf-8"?>
<p:tagLst xmlns:a="http://schemas.openxmlformats.org/drawingml/2006/main" xmlns:r="http://schemas.openxmlformats.org/officeDocument/2006/relationships" xmlns:p="http://schemas.openxmlformats.org/presentationml/2006/main">
  <p:tag name="GENSWF_SLIDE_UID" val="{FDBCDF55-6489-4E57-80C9-BABF11F2C2BB}:259"/>
</p:tagLst>
</file>

<file path=ppt/tags/tag7.xml><?xml version="1.0" encoding="utf-8"?>
<p:tagLst xmlns:a="http://schemas.openxmlformats.org/drawingml/2006/main" xmlns:r="http://schemas.openxmlformats.org/officeDocument/2006/relationships" xmlns:p="http://schemas.openxmlformats.org/presentationml/2006/main">
  <p:tag name="GENSWF_SLIDE_UID" val="{3D795565-F01C-4BC1-A6C3-BD2CAE19C1A7}:260"/>
</p:tagLst>
</file>

<file path=ppt/tags/tag8.xml><?xml version="1.0" encoding="utf-8"?>
<p:tagLst xmlns:a="http://schemas.openxmlformats.org/drawingml/2006/main" xmlns:r="http://schemas.openxmlformats.org/officeDocument/2006/relationships" xmlns:p="http://schemas.openxmlformats.org/presentationml/2006/main">
  <p:tag name="GENSWF_SLIDE_UID" val="{5A38A6A5-38AF-4FD9-B5F3-03ECDB923A27}:261"/>
</p:tagLst>
</file>

<file path=ppt/tags/tag9.xml><?xml version="1.0" encoding="utf-8"?>
<p:tagLst xmlns:a="http://schemas.openxmlformats.org/drawingml/2006/main" xmlns:r="http://schemas.openxmlformats.org/officeDocument/2006/relationships" xmlns:p="http://schemas.openxmlformats.org/presentationml/2006/main">
  <p:tag name="GENSWF_SLIDE_UID" val="{D4BA58B9-59A8-4760-8ED7-BCE372D6D9A3}: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8.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2323</Words>
  <Application>Microsoft Office PowerPoint</Application>
  <PresentationFormat>Widescreen</PresentationFormat>
  <Paragraphs>218</Paragraphs>
  <Slides>34</Slides>
  <Notes>34</Notes>
  <HiddenSlides>0</HiddenSlides>
  <MMClips>11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34</vt:i4>
      </vt:variant>
    </vt:vector>
  </HeadingPairs>
  <TitlesOfParts>
    <vt:vector size="53" baseType="lpstr">
      <vt:lpstr>等线</vt:lpstr>
      <vt:lpstr>Arial</vt:lpstr>
      <vt:lpstr>Arial-Rounded</vt:lpstr>
      <vt:lpstr>Bebas Neue</vt:lpstr>
      <vt:lpstr>Calibri</vt:lpstr>
      <vt:lpstr>Coiny</vt:lpstr>
      <vt:lpstr>Kanit SemiBold</vt:lpstr>
      <vt:lpstr>Nunito Light</vt:lpstr>
      <vt:lpstr>PT Sans</vt:lpstr>
      <vt:lpstr>Wingdings</vt:lpstr>
      <vt:lpstr>华康少女文字W5</vt:lpstr>
      <vt:lpstr>Office Theme</vt:lpstr>
      <vt:lpstr>2_Office 主题​​</vt:lpstr>
      <vt:lpstr>1_Office Theme</vt:lpstr>
      <vt:lpstr>1_Office 主题</vt:lpstr>
      <vt:lpstr>2_Office 主题</vt:lpstr>
      <vt:lpstr>2_Office Theme</vt:lpstr>
      <vt:lpstr>1_PPT定制1801380800</vt:lpstr>
      <vt:lpstr>Environmental Science Subject for High School - Amazon River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 1  Bai 25 Su tich hoa ti muoi  Viet Chu hoa N</dc:title>
  <dc:creator>tran thao</dc:creator>
  <cp:lastModifiedBy>Admin</cp:lastModifiedBy>
  <cp:revision>64</cp:revision>
  <dcterms:created xsi:type="dcterms:W3CDTF">2021-07-20T01:55:21Z</dcterms:created>
  <dcterms:modified xsi:type="dcterms:W3CDTF">2024-12-11T12:37:27Z</dcterms:modified>
</cp:coreProperties>
</file>