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  <p:embeddedFont>
      <p:font typeface="UTM Androgyne" panose="02040603050506020204" pitchFamily="18" charset="0"/>
      <p:regular r:id="rId12"/>
    </p:embeddedFont>
    <p:embeddedFont>
      <p:font typeface="UTM Cookies" panose="0204060305050602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11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/>
              <a:t>Bài </a:t>
            </a:r>
            <a:r>
              <a:rPr lang="vi-VN"/>
              <a:t>14: Nghĩ nhanh, làm giỏi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pPr algn="just"/>
            <a:r>
              <a:rPr lang="vi-VN" sz="2400" dirty="0"/>
              <a:t>Nghe các chú cảnh sát phòng cháy chữa cháy hướng dẫn cách thoát hiểm khi xảy ra hỏa 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/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Bỗng nhiên đau bụng quặn</a:t>
            </a:r>
            <a:endParaRPr lang="vi-VN" sz="1800" b="1" dirty="0">
              <a:solidFill>
                <a:srgbClr val="1A8C5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Đang chơi thấy mệt</a:t>
            </a:r>
            <a:endParaRPr lang="vi-VN" sz="1800" b="1" dirty="0">
              <a:solidFill>
                <a:srgbClr val="1A8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162</Words>
  <Application>Microsoft Office PowerPoint</Application>
  <PresentationFormat>On-screen Show (16:9)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Pangolin</vt:lpstr>
      <vt:lpstr>UTM Cookies</vt:lpstr>
      <vt:lpstr>Arial</vt:lpstr>
      <vt:lpstr>Baloo 2</vt:lpstr>
      <vt:lpstr>UTM Androgyne</vt:lpstr>
      <vt:lpstr>English Vocabulary Workshop by Slidesgo</vt:lpstr>
      <vt:lpstr>Bài 14: Nghĩ nhanh, làm giỏi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27</cp:revision>
  <dcterms:modified xsi:type="dcterms:W3CDTF">2021-06-09T09:20:19Z</dcterms:modified>
</cp:coreProperties>
</file>