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80" r:id="rId6"/>
    <p:sldMasterId id="2147483786" r:id="rId7"/>
    <p:sldMasterId id="2147483798" r:id="rId8"/>
  </p:sldMasterIdLst>
  <p:notesMasterIdLst>
    <p:notesMasterId r:id="rId29"/>
  </p:notesMasterIdLst>
  <p:sldIdLst>
    <p:sldId id="403" r:id="rId9"/>
    <p:sldId id="404" r:id="rId10"/>
    <p:sldId id="370" r:id="rId11"/>
    <p:sldId id="396" r:id="rId12"/>
    <p:sldId id="397" r:id="rId13"/>
    <p:sldId id="398" r:id="rId14"/>
    <p:sldId id="399" r:id="rId15"/>
    <p:sldId id="400" r:id="rId16"/>
    <p:sldId id="402" r:id="rId17"/>
    <p:sldId id="375" r:id="rId18"/>
    <p:sldId id="376" r:id="rId19"/>
    <p:sldId id="258" r:id="rId20"/>
    <p:sldId id="377" r:id="rId21"/>
    <p:sldId id="378" r:id="rId22"/>
    <p:sldId id="379" r:id="rId23"/>
    <p:sldId id="380" r:id="rId24"/>
    <p:sldId id="363" r:id="rId25"/>
    <p:sldId id="364" r:id="rId26"/>
    <p:sldId id="365" r:id="rId27"/>
    <p:sldId id="381" r:id="rId28"/>
  </p:sldIdLst>
  <p:sldSz cx="12192000" cy="6858000"/>
  <p:notesSz cx="6858000" cy="9144000"/>
  <p:embeddedFontLst>
    <p:embeddedFont>
      <p:font typeface="iCiel Cadena" panose="02000503000000020004" charset="-93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reat Vibes" panose="020B0604020202020204" charset="0"/>
      <p:regular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#9Slide02 Noi dung dai" panose="020B0604020202020204" charset="0"/>
      <p:regular r:id="rId38"/>
    </p:embeddedFont>
    <p:embeddedFont>
      <p:font typeface="Nunito Black"/>
      <p:bold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Sigmar One" panose="020B0604020202020204" charset="-93"/>
      <p:regular r:id="rId43"/>
    </p:embeddedFont>
    <p:embeddedFont>
      <p:font typeface="#9Slide02 Tieu de dai" panose="020B0604020202020204" charset="0"/>
      <p:bold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1B0"/>
    <a:srgbClr val="7CC7D9"/>
    <a:srgbClr val="FFD973"/>
    <a:srgbClr val="FFD96D"/>
    <a:srgbClr val="937ABC"/>
    <a:srgbClr val="FDDA75"/>
    <a:srgbClr val="BEE2FA"/>
    <a:srgbClr val="FFFFFF"/>
    <a:srgbClr val="7CC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0.fntdata"/><Relationship Id="rId21" Type="http://schemas.openxmlformats.org/officeDocument/2006/relationships/slide" Target="slides/slide13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7.fntdata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2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B3556-B7EF-4C5B-9227-57BDA16C7E6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338E1-62D6-4303-8162-F0B567A83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1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FAE4F-EEB9-4F58-B725-1E37134D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68C93-C2A8-4F87-9F2B-07CD3A3FC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73BBD-41DD-4CA7-BF7D-C9AE84FB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D5007-9370-4E15-8DE9-8EE0C538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C4BB-274B-4B54-B212-6BF02FF3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5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8159A-84BE-4D92-8253-1DE2F112F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2CE92-F556-496E-BA4F-C3187D6AD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6D6E9-9B14-4345-969F-FB43721C3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7A82B-9CDE-4909-A5E0-5C098D20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F7F32-5D21-43A0-AEB3-BD7F6CAC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1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76AC9-92E4-4487-B892-456BE8FF2F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559597-E4E2-44D3-A470-8ACB0927F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29DBD-7440-4276-A785-B0C0ECAA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11A6E-0F74-4327-A20A-A72A8187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8CF6-8F97-48D4-897B-F0CE803A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1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27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95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544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62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41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4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447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19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DDCC3-9101-4CD9-87F9-99AD9E06B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7D59-A6D3-4120-AEEB-245D8AD5A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384C9-24EA-438C-AB01-C56A2BC2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F635-4A3A-4128-ACB8-5DDCBC38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26ED-895D-4DFF-B421-807AC629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37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19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84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99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72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903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56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845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641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815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4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9FB6-C79D-4724-9BDF-912991E8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68EA3-2601-4ED2-9B9B-6837BABA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9959C-B7F9-4389-90F9-1DC73D5E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F5A-F51F-4A84-8BA3-028CE45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0998F-E3EE-48A6-BF73-6D074DC1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9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38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23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131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23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4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05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77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256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99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23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75D2-CE25-4076-928E-B62D4B1E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9A91-B899-445A-9B32-C510FE16D3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C7B5A-7D58-4467-8F3A-FC46558E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2BEE1-05CD-407C-91BA-C62D7864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186DF-2DD2-487C-8644-3C63FFD2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C017C-D776-4164-BF3D-67196947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89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46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42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09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353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3681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896FD-D424-45F5-BC70-4F851EDEC6C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956640-4EF7-4E79-A24E-9719199F72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23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E374A-9283-4A73-96AD-3AC9F79D07E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24182-01D5-4AE9-BD1C-E00F89FB04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45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18D41E-9EDC-4D3B-9E9C-0C57B3F3B4F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8C804-AB86-4672-ACCF-6B1117F267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3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021FC2-D9A8-4AF4-B615-18F336B81D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F6346F-F120-4DC5-BD33-837E6AAB903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43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6E6119-7021-4113-91DD-3DDB1AE626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DA952-99DE-4EB6-97C8-5418E1C462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7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E0554-75F2-4921-8B7C-9A4C9AFE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2B61D-319B-400A-A83C-F2424866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7EBB7-2EF9-4A00-8E61-E56A9F8E1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B2938-E0E6-418B-BE26-8DC6600F9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9FF0-1AD5-4812-8C62-7A3D99883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64D6-629B-46DA-818E-570CDA5A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B8E6A2-2C70-4444-B0F0-F36A5BEC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DA42E-7C85-4A4C-BE63-192C1803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4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3B118-F926-46E2-90ED-49A2A67FED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1EB1C-787B-4368-A8BB-EFE07C0A15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04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E6015-4114-4CF7-8365-90F1B3388F7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B8609-5562-40BD-A189-9A516D86FF3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66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26417-49D0-4EB6-BDB7-7DA781CDA7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8D399-BE6A-480B-9253-B08A805807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92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6605F7-B0B0-4219-9824-19773BBD37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E9528A-781C-48A9-8295-D0578C2473D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63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742C9-2C6A-47A7-82AA-FA826F605DE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66DFA-8F52-4F70-A10A-CE7D010BEDC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778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49FBA-8D0D-4458-8BA7-329BAB6B1BC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7B8A3B-F590-4F0D-B2F4-31AAE12807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127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5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2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6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84E34-F6EC-47A8-A5F9-D275DF40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5191E-6438-4648-8771-AE77A8B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4F281-96A7-42E6-A208-DE64AAD30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968CC-9D7C-4AD1-9713-7E230D32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4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0749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829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133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267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40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334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74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536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15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80D54D-C5C8-4B26-BEC8-9E3F4A90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22A54-AB24-408A-B4C3-15659B6C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4C22-36CD-488D-884C-6BE0A8C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465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228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602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79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894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9960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437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87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907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149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875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200F-5E74-4B89-82AF-672E1DD2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8BF08-F6D3-454D-BA27-F13049CC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5D43C-5173-454E-9227-49F2DB60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59322-0CCC-416C-B9F9-98E0BC53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C577-9C42-4A8E-B241-0CE94D72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A3DCB-E193-4406-9119-DA530708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452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820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3290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93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AE38-015A-4286-BA52-6ABF4B4C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A079F-2E04-4300-908E-1546DD1E3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745BE-64AE-4203-9557-79797228A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0B41E-668E-460C-ACD5-D94434A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2BC4B-4061-4579-B147-A470C97C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DD343-F2B9-493A-ACC9-4495946C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9.xml"/><Relationship Id="rId9" Type="http://schemas.openxmlformats.org/officeDocument/2006/relationships/tags" Target="../tags/tag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AF514-6D86-4401-98F1-5ABE21F7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045C9-7618-4A19-92D2-BCA5210AB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98EF-2D4A-47D9-9870-C360371B8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EFB9-CBD3-4719-B2D7-9830C156218F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42436-AAA4-41CB-90F8-67DEC7E96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489D-16E4-4FF9-B04E-775C30415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AF84-B812-439E-A053-0C1FB0CEA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8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76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3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01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62E90-5539-41C4-873D-C7E3D8D245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8A782F-CD2D-44DF-A122-136C396016D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2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3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6C9-2A95-411F-9685-7E6A303F21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6F3EC-620E-4179-BD9F-375ED5E2D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45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625254" y="695702"/>
            <a:ext cx="1052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5600" b="1" dirty="0" smtClean="0">
                <a:solidFill>
                  <a:srgbClr val="06BA35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5600" b="1" dirty="0" smtClean="0">
                <a:solidFill>
                  <a:srgbClr val="06BA35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600" b="1" i="0" u="none" strike="noStrike" kern="1200" cap="none" spc="0" normalizeH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 2024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793" y="2629880"/>
            <a:ext cx="8364117" cy="1981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33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TIẾT 1</a:t>
            </a:r>
          </a:p>
        </p:txBody>
      </p: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773238" y="2777854"/>
            <a:ext cx="9017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Mi</a:t>
            </a:r>
            <a:r>
              <a:rPr kumimoji="0" lang="en-US" alt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– li - </a:t>
            </a:r>
            <a:r>
              <a:rPr kumimoji="0" lang="en-US" altLang="en-US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900A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mét</a:t>
            </a:r>
            <a:endParaRPr kumimoji="0" lang="en-US" alt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900A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31584"/>
      </p:ext>
    </p:extLst>
  </p:cSld>
  <p:clrMapOvr>
    <a:masterClrMapping/>
  </p:clrMapOvr>
  <p:transition spd="slow" advTm="249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anchor="b"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  <p:pic>
        <p:nvPicPr>
          <p:cNvPr id="12291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293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770">
        <p:split orient="vert"/>
      </p:transition>
    </mc:Choice>
    <mc:Fallback xmlns="">
      <p:transition spd="slow" advTm="47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0727" y="3204960"/>
            <a:ext cx="6960107" cy="22133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dài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08503" y="3942314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– li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mm</a:t>
            </a:r>
          </a:p>
        </p:txBody>
      </p:sp>
      <p:sp>
        <p:nvSpPr>
          <p:cNvPr id="7" name="Rectangle 6"/>
          <p:cNvSpPr/>
          <p:nvPr/>
        </p:nvSpPr>
        <p:spPr>
          <a:xfrm>
            <a:off x="3116638" y="4572601"/>
            <a:ext cx="5025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1cm = 10 mm; 1m = 1000 mm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56" l="521" r="94097">
                        <a14:foregroundMark x1="5035" y1="3782" x2="5035" y2="3782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9375" y1="7143" x2="9375" y2="7143"/>
                        <a14:foregroundMark x1="12500" y1="4622" x2="12500" y2="4622"/>
                        <a14:foregroundMark x1="12500" y1="4622" x2="12500" y2="4622"/>
                        <a14:foregroundMark x1="12500" y1="4622" x2="12500" y2="462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9375" y1="4202" x2="9375" y2="420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7813" y1="4622" x2="7813" y2="4622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14931" y1="7563" x2="14931" y2="756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  <a14:foregroundMark x1="8160" y1="8403" x2="8160" y2="8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8110" y="479458"/>
            <a:ext cx="6906444" cy="28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798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284" y="2797457"/>
            <a:ext cx="2924175" cy="280987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34052" y="1609421"/>
            <a:ext cx="2416629" cy="888274"/>
          </a:xfrm>
          <a:prstGeom prst="wedgeRoundRectCallout">
            <a:avLst>
              <a:gd name="adj1" fmla="val 34770"/>
              <a:gd name="adj2" fmla="val 91912"/>
              <a:gd name="adj3" fmla="val 16667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Que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kem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này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dày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1mm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8120" y="426471"/>
            <a:ext cx="7234104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28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679" y="1500987"/>
            <a:ext cx="3258005" cy="45821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ounded Rectangle 4"/>
          <p:cNvSpPr/>
          <p:nvPr/>
        </p:nvSpPr>
        <p:spPr>
          <a:xfrm>
            <a:off x="2411499" y="420699"/>
            <a:ext cx="8467171" cy="5244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4" b="71442"/>
          <a:stretch>
            <a:fillRect/>
          </a:stretch>
        </p:blipFill>
        <p:spPr bwMode="auto">
          <a:xfrm>
            <a:off x="0" y="44450"/>
            <a:ext cx="1910310" cy="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>
          <a:xfrm>
            <a:off x="8412350" y="2621150"/>
            <a:ext cx="3286591" cy="1520544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08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>
                <a:solidFill>
                  <a:srgbClr val="FF0000"/>
                </a:solidFill>
                <a:latin typeface="Sigmar One" panose="00000500000000000000" pitchFamily="2" charset="0"/>
              </a:rPr>
              <a:t>Hoạt động</a:t>
            </a:r>
          </a:p>
        </p:txBody>
      </p:sp>
      <p:pic>
        <p:nvPicPr>
          <p:cNvPr id="21507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15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1774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30" y="1337964"/>
            <a:ext cx="4484582" cy="1936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972" y="1286109"/>
            <a:ext cx="4399316" cy="23758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295295" y="3695957"/>
            <a:ext cx="6322423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6736" y="4949473"/>
            <a:ext cx="4338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 = 10mm.</a:t>
            </a:r>
          </a:p>
        </p:txBody>
      </p:sp>
      <p:sp>
        <p:nvSpPr>
          <p:cNvPr id="6" name="Rectangle 5"/>
          <p:cNvSpPr/>
          <p:nvPr/>
        </p:nvSpPr>
        <p:spPr>
          <a:xfrm>
            <a:off x="3433221" y="4210758"/>
            <a:ext cx="6824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hình vẽ và xác định độ dài mỗi đoạn thẳng theo đơn vị cm.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00826" y="870243"/>
            <a:ext cx="2096976" cy="766028"/>
            <a:chOff x="4827494" y="1077449"/>
            <a:chExt cx="2163643" cy="731372"/>
          </a:xfrm>
        </p:grpSpPr>
        <p:sp>
          <p:nvSpPr>
            <p:cNvPr id="17" name="Oval 1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55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99" y="2608768"/>
            <a:ext cx="5150660" cy="2224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861" y="2612570"/>
            <a:ext cx="4862193" cy="26258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2089" y="2684911"/>
            <a:ext cx="651452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26188" y="2738922"/>
            <a:ext cx="681625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79049" y="1391776"/>
            <a:ext cx="2096976" cy="766028"/>
            <a:chOff x="4827494" y="1077449"/>
            <a:chExt cx="2163643" cy="731372"/>
          </a:xfrm>
        </p:grpSpPr>
        <p:sp>
          <p:nvSpPr>
            <p:cNvPr id="18" name="Oval 17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553635" y="1117790"/>
              <a:ext cx="941293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8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81449" y="1082070"/>
            <a:ext cx="2163643" cy="731372"/>
            <a:chOff x="4827494" y="1077449"/>
            <a:chExt cx="2163643" cy="731372"/>
          </a:xfrm>
        </p:grpSpPr>
        <p:sp>
          <p:nvSpPr>
            <p:cNvPr id="7" name="Oval 6"/>
            <p:cNvSpPr/>
            <p:nvPr/>
          </p:nvSpPr>
          <p:spPr>
            <a:xfrm>
              <a:off x="4827494" y="1117790"/>
              <a:ext cx="672353" cy="631170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553635" y="1117790"/>
              <a:ext cx="941294" cy="578224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Số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25612" y="1077449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1196787" y="2228552"/>
            <a:ext cx="4785624" cy="1201901"/>
            <a:chOff x="4745145" y="1441867"/>
            <a:chExt cx="4785624" cy="1201901"/>
          </a:xfrm>
        </p:grpSpPr>
        <p:sp>
          <p:nvSpPr>
            <p:cNvPr id="68" name="Rounded Rectangle 67"/>
            <p:cNvSpPr/>
            <p:nvPr/>
          </p:nvSpPr>
          <p:spPr>
            <a:xfrm>
              <a:off x="6697209" y="1441867"/>
              <a:ext cx="737733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745145" y="1566550"/>
              <a:ext cx="47856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a) 1cm =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  1m =             mm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539818" y="2094944"/>
              <a:ext cx="705612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763867" y="2361459"/>
            <a:ext cx="4356848" cy="1203465"/>
            <a:chOff x="6064623" y="2361459"/>
            <a:chExt cx="4356848" cy="1203465"/>
          </a:xfrm>
        </p:grpSpPr>
        <p:sp>
          <p:nvSpPr>
            <p:cNvPr id="72" name="Rounded Rectangle 71"/>
            <p:cNvSpPr/>
            <p:nvPr/>
          </p:nvSpPr>
          <p:spPr>
            <a:xfrm>
              <a:off x="8586620" y="2361459"/>
              <a:ext cx="840856" cy="542584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64623" y="2487706"/>
              <a:ext cx="43568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b) 10 mm =             cm</a:t>
              </a:r>
            </a:p>
            <a:p>
              <a:r>
                <a:rPr lang="en-US" sz="3200" b="1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   1000 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mm =           m      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8742641" y="3014536"/>
              <a:ext cx="804244" cy="502291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886584" y="3984894"/>
            <a:ext cx="4504762" cy="1250999"/>
            <a:chOff x="6575613" y="5654927"/>
            <a:chExt cx="4504762" cy="1250999"/>
          </a:xfrm>
        </p:grpSpPr>
        <p:sp>
          <p:nvSpPr>
            <p:cNvPr id="76" name="Rounded Rectangle 75"/>
            <p:cNvSpPr/>
            <p:nvPr/>
          </p:nvSpPr>
          <p:spPr>
            <a:xfrm>
              <a:off x="8865040" y="5654927"/>
              <a:ext cx="849306" cy="494342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575613" y="5828708"/>
              <a:ext cx="45047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c)  6 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m =             mm</a:t>
              </a:r>
            </a:p>
            <a:p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   2 cm =           mm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8644913" y="6304421"/>
              <a:ext cx="812326" cy="457632"/>
            </a:xfrm>
            <a:prstGeom prst="round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3012493" y="2213359"/>
            <a:ext cx="945199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836508" y="2891844"/>
            <a:ext cx="1119568" cy="57888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1000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299382" y="2332190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419947" y="2996627"/>
            <a:ext cx="827338" cy="57888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138965" y="3911633"/>
            <a:ext cx="886352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60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914917" y="4579775"/>
            <a:ext cx="848950" cy="578882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97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662" y="1429030"/>
            <a:ext cx="4981845" cy="1779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81" y="1683800"/>
            <a:ext cx="5734881" cy="18554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8072" y="850806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3</a:t>
              </a:r>
              <a:endParaRPr lang="en-US" sz="360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2625634" y="3695958"/>
            <a:ext cx="7040880" cy="1872853"/>
          </a:xfrm>
          <a:prstGeom prst="wedgeRoundRectCallout">
            <a:avLst>
              <a:gd name="adj1" fmla="val 49354"/>
              <a:gd name="adj2" fmla="val 68244"/>
              <a:gd name="adj3" fmla="val 16667"/>
            </a:avLst>
          </a:prstGeom>
          <a:ln w="28575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5634" y="4949473"/>
            <a:ext cx="704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5635" y="4264546"/>
            <a:ext cx="6451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 về đơn vị mm theo cách đổi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= 10 mm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2047" y="4564864"/>
            <a:ext cx="2759953" cy="22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90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625254" y="695702"/>
            <a:ext cx="10520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5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38440" y="3062813"/>
            <a:ext cx="7573579" cy="1015663"/>
            <a:chOff x="2438440" y="3357776"/>
            <a:chExt cx="7573579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438440" y="336950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812764" y="3357776"/>
              <a:ext cx="61992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MI-LI-MÉT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00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57153" y="2619383"/>
            <a:ext cx="444138" cy="31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3004" y="4022525"/>
            <a:ext cx="4524580" cy="18099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3 cm = 30 mm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30 mm &gt; 3 mm</a:t>
            </a: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ve sầu dài hơn kiến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8072" y="968373"/>
            <a:ext cx="3696399" cy="578224"/>
            <a:chOff x="1136858" y="2484342"/>
            <a:chExt cx="3696399" cy="578224"/>
          </a:xfrm>
        </p:grpSpPr>
        <p:sp>
          <p:nvSpPr>
            <p:cNvPr id="9" name="Oval 8"/>
            <p:cNvSpPr/>
            <p:nvPr/>
          </p:nvSpPr>
          <p:spPr>
            <a:xfrm>
              <a:off x="1136858" y="2532601"/>
              <a:ext cx="576402" cy="52996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13260" y="2484342"/>
              <a:ext cx="3119997" cy="57822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" y="5658"/>
            <a:ext cx="2386445" cy="641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662" y="1912354"/>
            <a:ext cx="4981845" cy="17792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1" y="2167124"/>
            <a:ext cx="5734881" cy="185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4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3984625" y="2195513"/>
            <a:ext cx="5418138" cy="1565275"/>
          </a:xfrm>
        </p:spPr>
        <p:txBody>
          <a:bodyPr anchor="b"/>
          <a:lstStyle/>
          <a:p>
            <a:pPr eaLnBrk="1" hangingPunct="1"/>
            <a:r>
              <a:rPr lang="en-US" altLang="en-US" sz="6600" smtClean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4099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22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2749">
        <p:split orient="vert"/>
      </p:transition>
    </mc:Choice>
    <mc:Fallback xmlns="">
      <p:transition spd="slow" advTm="274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573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630414" y="1915009"/>
            <a:ext cx="548034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nghiệm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86222" y="4087908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283596" y="4761479"/>
              <a:ext cx="2821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403111" y="4087908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7013256" y="4672044"/>
              <a:ext cx="28373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087908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731840" y="4672044"/>
              <a:ext cx="2484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087908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455816" y="4772054"/>
              <a:ext cx="29655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5725918" y="5569605"/>
            <a:ext cx="458741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đã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sẵn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sàng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chưa</a:t>
            </a:r>
            <a:r>
              <a:rPr lang="en-US" sz="3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9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70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60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80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 </a:t>
              </a:r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= …</a:t>
              </a:r>
            </a:p>
            <a:p>
              <a:pPr lvl="0" algn="ctr"/>
              <a:r>
                <a:rPr lang="en-US" sz="3200" dirty="0" smtClean="0">
                  <a:solidFill>
                    <a:srgbClr val="5F91B0"/>
                  </a:solidFill>
                  <a:latin typeface="iCiel Cadena" panose="02000503000000020004" pitchFamily="50" charset="0"/>
                </a:rPr>
                <a:t>40 x 2 =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0725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40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20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90 : 3 =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2452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6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18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9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gấp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lên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3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lần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bao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nhiêu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1340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2492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6891</TotalTime>
  <Words>583</Words>
  <Application>Microsoft Office PowerPoint</Application>
  <PresentationFormat>Widescreen</PresentationFormat>
  <Paragraphs>122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iCiel Cadena</vt:lpstr>
      <vt:lpstr>Calibri</vt:lpstr>
      <vt:lpstr>Great Vibes</vt:lpstr>
      <vt:lpstr>Times New Roman</vt:lpstr>
      <vt:lpstr>Tahoma</vt:lpstr>
      <vt:lpstr>#9Slide02 Noi dung dai</vt:lpstr>
      <vt:lpstr>Arial</vt:lpstr>
      <vt:lpstr>Nunito Black</vt:lpstr>
      <vt:lpstr>Calibri Light</vt:lpstr>
      <vt:lpstr>Sigmar One</vt:lpstr>
      <vt:lpstr>#9Slide02 Tieu de dai</vt:lpstr>
      <vt:lpstr>Open Sans</vt:lpstr>
      <vt:lpstr>Office Theme</vt:lpstr>
      <vt:lpstr>1_Office Theme</vt:lpstr>
      <vt:lpstr>3_Office Theme</vt:lpstr>
      <vt:lpstr>4_Office Theme</vt:lpstr>
      <vt:lpstr>5_Office Theme</vt:lpstr>
      <vt:lpstr>11_Office Theme</vt:lpstr>
      <vt:lpstr>2_Office Theme</vt:lpstr>
      <vt:lpstr>12_Office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85</cp:revision>
  <dcterms:created xsi:type="dcterms:W3CDTF">2022-03-27T22:47:58Z</dcterms:created>
  <dcterms:modified xsi:type="dcterms:W3CDTF">2024-12-13T01:22:13Z</dcterms:modified>
</cp:coreProperties>
</file>