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13" r:id="rId7"/>
    <p:sldMasterId id="2147483725" r:id="rId8"/>
    <p:sldMasterId id="2147483737" r:id="rId9"/>
    <p:sldMasterId id="2147483761" r:id="rId10"/>
  </p:sldMasterIdLst>
  <p:notesMasterIdLst>
    <p:notesMasterId r:id="rId40"/>
  </p:notesMasterIdLst>
  <p:sldIdLst>
    <p:sldId id="257" r:id="rId11"/>
    <p:sldId id="258" r:id="rId12"/>
    <p:sldId id="291" r:id="rId13"/>
    <p:sldId id="292" r:id="rId14"/>
    <p:sldId id="293" r:id="rId15"/>
    <p:sldId id="294" r:id="rId16"/>
    <p:sldId id="295" r:id="rId17"/>
    <p:sldId id="260" r:id="rId18"/>
    <p:sldId id="261" r:id="rId19"/>
    <p:sldId id="262" r:id="rId20"/>
    <p:sldId id="296" r:id="rId21"/>
    <p:sldId id="263" r:id="rId22"/>
    <p:sldId id="268" r:id="rId23"/>
    <p:sldId id="269" r:id="rId24"/>
    <p:sldId id="270" r:id="rId25"/>
    <p:sldId id="272" r:id="rId26"/>
    <p:sldId id="273" r:id="rId27"/>
    <p:sldId id="275" r:id="rId28"/>
    <p:sldId id="298" r:id="rId29"/>
    <p:sldId id="299" r:id="rId30"/>
    <p:sldId id="300" r:id="rId31"/>
    <p:sldId id="276" r:id="rId32"/>
    <p:sldId id="301" r:id="rId33"/>
    <p:sldId id="303" r:id="rId34"/>
    <p:sldId id="304" r:id="rId35"/>
    <p:sldId id="305" r:id="rId36"/>
    <p:sldId id="277" r:id="rId37"/>
    <p:sldId id="306" r:id="rId38"/>
    <p:sldId id="3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2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22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72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63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9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8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53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1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9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2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9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2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9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2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690A67-BD09-4F2A-8578-4BF5ABF14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88" y="5478842"/>
            <a:ext cx="1385757" cy="137915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6E68A2-43E7-49C1-93B4-ACCA8B825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9" y="208914"/>
            <a:ext cx="11151803" cy="1023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85" y="1475740"/>
            <a:ext cx="9114790" cy="502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453815" y="113710"/>
            <a:ext cx="5284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4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3394" y="835025"/>
            <a:ext cx="10905423" cy="1621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2" y="2317750"/>
            <a:ext cx="11723570" cy="445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30096" y="1109941"/>
            <a:ext cx="780542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thời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khóa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8662" y="1629553"/>
            <a:ext cx="10759038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Buổi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trải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nghiệm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Toán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Việt</a:t>
            </a:r>
            <a:endParaRPr lang="en-US" altLang="zh-CN" sz="32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Buổi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chiều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: 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Anh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hướng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dẫn</a:t>
            </a:r>
            <a:endParaRPr lang="en-US" altLang="zh-CN" sz="32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47595" y="2767633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Sáng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hai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mấy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tiết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6234" y="3141805"/>
            <a:ext cx="11107570" cy="147736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trải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nghiệm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Việt</a:t>
            </a:r>
            <a:endParaRPr lang="en-US" altLang="zh-CN" sz="32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39713" y="398907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656330" y="3880485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năm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môn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2666198" y="4192430"/>
            <a:ext cx="9246225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32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dục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TNXH,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271562" y="4984750"/>
            <a:ext cx="9769308" cy="987334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Nếu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thời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khóa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sẽ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gặp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khó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khăn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74254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888" y="211756"/>
            <a:ext cx="11184556" cy="6131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20" y="1824990"/>
            <a:ext cx="11084508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hoặc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M: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nhất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9855" y="407272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855" y="1690689"/>
            <a:ext cx="11297720" cy="35743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888" y="577517"/>
            <a:ext cx="11078678" cy="522130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20792" y="4431264"/>
            <a:ext cx="2274837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36875" y="1007011"/>
            <a:ext cx="2698416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681277" y="1155033"/>
            <a:ext cx="2379178" cy="181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33559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1010653"/>
            <a:ext cx="7688714" cy="75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95650" y="1968500"/>
            <a:ext cx="74961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ton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925" y="2076450"/>
            <a:ext cx="410845" cy="61468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2691130"/>
            <a:ext cx="564081" cy="614680"/>
          </a:xfrm>
          <a:prstGeom prst="rect">
            <a:avLst/>
          </a:prstGeom>
        </p:spPr>
      </p:pic>
      <p:pic>
        <p:nvPicPr>
          <p:cNvPr id="11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642870"/>
            <a:ext cx="528587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3399790"/>
            <a:ext cx="488582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45" y="3411220"/>
            <a:ext cx="471437" cy="61468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25220" y="1968500"/>
            <a:ext cx="105181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565" y="2131060"/>
            <a:ext cx="349250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22" y="2654300"/>
            <a:ext cx="410845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32" y="3411220"/>
            <a:ext cx="378175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233" y="3411220"/>
            <a:ext cx="327258" cy="61468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7002"/>
            <a:ext cx="4928870" cy="1883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15" y="-59189"/>
            <a:ext cx="7296785" cy="64592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6245" y="1806575"/>
            <a:ext cx="3125102" cy="842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64489" y="2769870"/>
            <a:ext cx="4246011" cy="801103"/>
          </a:xfrm>
          <a:prstGeom prst="wedgeRoundRectCallout">
            <a:avLst>
              <a:gd name="adj1" fmla="val 71828"/>
              <a:gd name="adj2" fmla="val -19828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6245" y="3725979"/>
            <a:ext cx="3742055" cy="842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48166" y="4691111"/>
            <a:ext cx="4478655" cy="861060"/>
          </a:xfrm>
          <a:prstGeom prst="wedgeRoundRectCallout">
            <a:avLst>
              <a:gd name="adj1" fmla="val 71365"/>
              <a:gd name="adj2" fmla="val 4014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6627" y="6198268"/>
            <a:ext cx="9259504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animBg="1"/>
      <p:bldP spid="9" grpId="1" animBg="1"/>
      <p:bldP spid="10" grpId="0" bldLvl="0" animBg="1"/>
      <p:bldP spid="11" grpId="0" bldLvl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45" y="0"/>
            <a:ext cx="9439910" cy="1146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433" y="1177273"/>
            <a:ext cx="7505065" cy="5131435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0645" y="943276"/>
            <a:ext cx="2604803" cy="1856439"/>
          </a:xfrm>
          <a:prstGeom prst="cloudCallout">
            <a:avLst>
              <a:gd name="adj1" fmla="val 47158"/>
              <a:gd name="adj2" fmla="val 339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9611459" y="682241"/>
            <a:ext cx="2455545" cy="2483317"/>
          </a:xfrm>
          <a:prstGeom prst="cloudCallout">
            <a:avLst>
              <a:gd name="adj1" fmla="val -66346"/>
              <a:gd name="adj2" fmla="val 34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-67376" y="3282215"/>
            <a:ext cx="2675822" cy="3026493"/>
          </a:xfrm>
          <a:prstGeom prst="cloudCallout">
            <a:avLst>
              <a:gd name="adj1" fmla="val 57373"/>
              <a:gd name="adj2" fmla="val 97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9610407" y="3623675"/>
            <a:ext cx="2707640" cy="2934119"/>
          </a:xfrm>
          <a:prstGeom prst="cloudCallout">
            <a:avLst>
              <a:gd name="adj1" fmla="val -66690"/>
              <a:gd name="adj2" fmla="val 109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635" y="51689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khóa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5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706490698"/>
              </p:ext>
            </p:extLst>
          </p:nvPr>
        </p:nvGraphicFramePr>
        <p:xfrm>
          <a:off x="1828800" y="2857500"/>
          <a:ext cx="853313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6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45237" y="293508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76751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28322F-8244-46AC-86A2-E3C672A8D8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9725" y="2924175"/>
            <a:ext cx="3256280" cy="582930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</a:p>
        </p:txBody>
      </p:sp>
    </p:spTree>
  </p:cSld>
  <p:clrMapOvr>
    <a:masterClrMapping/>
  </p:clrMapOvr>
  <p:transition advClick="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" y="18288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3" name="Picture 2" descr="unna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" y="1183908"/>
            <a:ext cx="10702389" cy="452918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97305" y="5842635"/>
            <a:ext cx="8116202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 bldLvl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C3CEB9-DD80-441A-8FCE-FB681E36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233667-9B3E-4253-B56F-6A2883CA7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911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45317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1488" y="798865"/>
            <a:ext cx="483337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46735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24012" y="1022385"/>
            <a:ext cx="105083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b="1" cap="none" spc="0" dirty="0">
              <a:ln w="0"/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cap="none" spc="0" dirty="0">
              <a:ln w="0"/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987" y="1194470"/>
            <a:ext cx="1040193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tiếp vào chỗ trống trong bài “Cô giáo em”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75744" y="0"/>
            <a:ext cx="11228070" cy="122738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Thời khóa biểu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820202" y="1896177"/>
            <a:ext cx="8877733" cy="426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CCF780-5A6F-450A-BF06-D5265BB52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629</Words>
  <Application>Microsoft Office PowerPoint</Application>
  <PresentationFormat>Widescreen</PresentationFormat>
  <Paragraphs>138</Paragraphs>
  <Slides>29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59" baseType="lpstr">
      <vt:lpstr>微软雅黑</vt:lpstr>
      <vt:lpstr>微软雅黑</vt:lpstr>
      <vt:lpstr>SimSun</vt:lpstr>
      <vt:lpstr>SimSun</vt:lpstr>
      <vt:lpstr>.VnBlack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黑体</vt:lpstr>
      <vt:lpstr>华文楷体</vt:lpstr>
      <vt:lpstr>Tahoma</vt:lpstr>
      <vt:lpstr>Times New Roman</vt:lpstr>
      <vt:lpstr>Wingdings</vt:lpstr>
      <vt:lpstr>Wingdings 2</vt:lpstr>
      <vt:lpstr>汉仪黑荔枝体简</vt:lpstr>
      <vt:lpstr>等线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Trek</vt:lpstr>
      <vt:lpstr>7_Office Theme</vt:lpstr>
      <vt:lpstr>2_Office Theme</vt:lpstr>
      <vt:lpstr>1_Tema de Office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một câu giới thiệu môn học hoặc hoạt động ở trường mà em thích.  M: Tiếng Việt là môn học tôi thích nhất.</vt:lpstr>
      <vt:lpstr>PowerPoint Presentation</vt:lpstr>
      <vt:lpstr>PowerPoint Presentation</vt:lpstr>
      <vt:lpstr>PowerPoint Presentation</vt:lpstr>
      <vt:lpstr>PowerPoint Presentation</vt:lpstr>
      <vt:lpstr>3. Chọn a hoặc b </vt:lpstr>
      <vt:lpstr>b. Chọn v hay d thay cho ô vuông </vt:lpstr>
      <vt:lpstr>PowerPoint Presentation</vt:lpstr>
      <vt:lpstr>PowerPoint Presentation</vt:lpstr>
      <vt:lpstr>PowerPoint Presentation</vt:lpstr>
      <vt:lpstr>2. Viết thời khóa biểu của em lúc 5 giờ chiều đến lúc đi ngủ?</vt:lpstr>
      <vt:lpstr>PowerPoint Presentation</vt:lpstr>
      <vt:lpstr>PowerPoint Presentation</vt:lpstr>
      <vt:lpstr>1. Đọc bản tin của nhà trường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DELL</cp:lastModifiedBy>
  <cp:revision>12</cp:revision>
  <dcterms:created xsi:type="dcterms:W3CDTF">2021-05-24T05:01:30Z</dcterms:created>
  <dcterms:modified xsi:type="dcterms:W3CDTF">2021-09-26T15:00:22Z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