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94" r:id="rId2"/>
  </p:sldMasterIdLst>
  <p:notesMasterIdLst>
    <p:notesMasterId r:id="rId27"/>
  </p:notesMasterIdLst>
  <p:sldIdLst>
    <p:sldId id="376" r:id="rId3"/>
    <p:sldId id="257" r:id="rId4"/>
    <p:sldId id="358" r:id="rId5"/>
    <p:sldId id="345" r:id="rId6"/>
    <p:sldId id="360" r:id="rId7"/>
    <p:sldId id="319" r:id="rId8"/>
    <p:sldId id="361" r:id="rId9"/>
    <p:sldId id="331" r:id="rId10"/>
    <p:sldId id="328" r:id="rId11"/>
    <p:sldId id="330" r:id="rId12"/>
    <p:sldId id="332" r:id="rId13"/>
    <p:sldId id="362" r:id="rId14"/>
    <p:sldId id="322" r:id="rId15"/>
    <p:sldId id="324" r:id="rId16"/>
    <p:sldId id="325" r:id="rId17"/>
    <p:sldId id="339" r:id="rId18"/>
    <p:sldId id="312" r:id="rId19"/>
    <p:sldId id="340" r:id="rId20"/>
    <p:sldId id="343" r:id="rId21"/>
    <p:sldId id="341" r:id="rId22"/>
    <p:sldId id="342" r:id="rId23"/>
    <p:sldId id="344" r:id="rId24"/>
    <p:sldId id="359" r:id="rId25"/>
    <p:sldId id="371" r:id="rId26"/>
  </p:sldIdLst>
  <p:sldSz cx="9144000" cy="5143500" type="screen16x9"/>
  <p:notesSz cx="6858000" cy="9144000"/>
  <p:embeddedFontLst>
    <p:embeddedFont>
      <p:font typeface="Script MT Bold" panose="020B0604020202020204" charset="0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ind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7 IcielCrocante" panose="020B0604020202020204" charset="0"/>
      <p:regular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Barlow" panose="020B0604020202020204" charset="0"/>
      <p:regular r:id="rId42"/>
      <p:bold r:id="rId43"/>
      <p:italic r:id="rId44"/>
      <p:boldItalic r:id="rId45"/>
    </p:embeddedFont>
    <p:embeddedFont>
      <p:font typeface="Arial Narrow" panose="020B060602020203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Montserrat" panose="00000500000000000000" pitchFamily="2" charset="0"/>
      <p:regular r:id="rId54"/>
      <p:bold r:id="rId55"/>
      <p:italic r:id="rId56"/>
      <p:boldItalic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D15"/>
    <a:srgbClr val="189BD7"/>
    <a:srgbClr val="D02EB9"/>
    <a:srgbClr val="7937C7"/>
    <a:srgbClr val="4F3501"/>
    <a:srgbClr val="E7EE5F"/>
    <a:srgbClr val="FCC552"/>
    <a:srgbClr val="DD2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0" autoAdjust="0"/>
    <p:restoredTop sz="94061" autoAdjust="0"/>
  </p:normalViewPr>
  <p:slideViewPr>
    <p:cSldViewPr snapToGrid="0">
      <p:cViewPr varScale="1">
        <p:scale>
          <a:sx n="91" d="100"/>
          <a:sy n="91" d="100"/>
        </p:scale>
        <p:origin x="7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5101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4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7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609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65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-What’s this?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What </a:t>
            </a:r>
            <a:r>
              <a:rPr lang="en-US" baseline="0" dirty="0" err="1"/>
              <a:t>colour</a:t>
            </a:r>
            <a:r>
              <a:rPr lang="en-US" baseline="0" dirty="0"/>
              <a:t> is it?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Mời</a:t>
            </a:r>
            <a:r>
              <a:rPr lang="en-US" baseline="0" dirty="0"/>
              <a:t> 2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: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613146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9674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4997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Divide the class into groups of 2 (boys and girls). Each team takes turn to choose a school thing. They need to read the sentence and say the missing word(s) with the picture to get points.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 The group with more points at the end of the game will be the winner.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346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364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8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6765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6956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008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047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54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98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0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00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22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04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23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879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26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17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23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9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7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02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751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86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07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63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65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7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2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9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7" r:id="rId4"/>
    <p:sldLayoutId id="2147483686" r:id="rId5"/>
    <p:sldLayoutId id="2147483693" r:id="rId6"/>
    <p:sldLayoutId id="2147483692" r:id="rId7"/>
    <p:sldLayoutId id="2147483691" r:id="rId8"/>
    <p:sldLayoutId id="2147483652" r:id="rId9"/>
    <p:sldLayoutId id="2147483660" r:id="rId10"/>
    <p:sldLayoutId id="2147483685" r:id="rId11"/>
    <p:sldLayoutId id="2147483684" r:id="rId12"/>
    <p:sldLayoutId id="2147483683" r:id="rId13"/>
    <p:sldLayoutId id="2147483682" r:id="rId14"/>
    <p:sldLayoutId id="2147483690" r:id="rId15"/>
    <p:sldLayoutId id="2147483676" r:id="rId16"/>
    <p:sldLayoutId id="2147483677" r:id="rId17"/>
    <p:sldLayoutId id="2147483678" r:id="rId18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7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t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1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jpeg"/><Relationship Id="rId12" Type="http://schemas.openxmlformats.org/officeDocument/2006/relationships/image" Target="../media/image28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8.png"/><Relationship Id="rId4" Type="http://schemas.openxmlformats.org/officeDocument/2006/relationships/image" Target="../media/image21.jpeg"/><Relationship Id="rId9" Type="http://schemas.openxmlformats.org/officeDocument/2006/relationships/image" Target="../media/image37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9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18" Type="http://schemas.openxmlformats.org/officeDocument/2006/relationships/image" Target="../media/image49.png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50.png"/><Relationship Id="rId7" Type="http://schemas.openxmlformats.org/officeDocument/2006/relationships/slide" Target="slide17.xml"/><Relationship Id="rId12" Type="http://schemas.openxmlformats.org/officeDocument/2006/relationships/slide" Target="slide20.xml"/><Relationship Id="rId17" Type="http://schemas.openxmlformats.org/officeDocument/2006/relationships/slide" Target="slide19.xml"/><Relationship Id="rId2" Type="http://schemas.openxmlformats.org/officeDocument/2006/relationships/slideLayout" Target="../slideLayouts/slideLayout25.xml"/><Relationship Id="rId16" Type="http://schemas.microsoft.com/office/2007/relationships/hdphoto" Target="../media/hdphoto12.wdp"/><Relationship Id="rId20" Type="http://schemas.openxmlformats.org/officeDocument/2006/relationships/slide" Target="slide22.xml"/><Relationship Id="rId1" Type="http://schemas.openxmlformats.org/officeDocument/2006/relationships/tags" Target="../tags/tag17.xml"/><Relationship Id="rId6" Type="http://schemas.microsoft.com/office/2007/relationships/hdphoto" Target="../media/hdphoto10.wdp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5" Type="http://schemas.openxmlformats.org/officeDocument/2006/relationships/image" Target="../media/image48.png"/><Relationship Id="rId10" Type="http://schemas.openxmlformats.org/officeDocument/2006/relationships/slide" Target="slide18.xml"/><Relationship Id="rId19" Type="http://schemas.microsoft.com/office/2007/relationships/hdphoto" Target="../media/hdphoto13.wdp"/><Relationship Id="rId4" Type="http://schemas.openxmlformats.org/officeDocument/2006/relationships/image" Target="../media/image43.png"/><Relationship Id="rId9" Type="http://schemas.microsoft.com/office/2007/relationships/hdphoto" Target="../media/hdphoto11.wdp"/><Relationship Id="rId14" Type="http://schemas.openxmlformats.org/officeDocument/2006/relationships/slide" Target="slide21.xml"/><Relationship Id="rId22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slide" Target="slide16.xml"/><Relationship Id="rId5" Type="http://schemas.microsoft.com/office/2007/relationships/hdphoto" Target="../media/hdphoto14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microsoft.com/office/2007/relationships/hdphoto" Target="../media/hdphoto15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slide" Target="slide16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openxmlformats.org/officeDocument/2006/relationships/slide" Target="slide16.x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openxmlformats.org/officeDocument/2006/relationships/image" Target="../media/image57.png"/><Relationship Id="rId5" Type="http://schemas.openxmlformats.org/officeDocument/2006/relationships/slide" Target="slide16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https://www.pinclipart.com/picdir/middle/524-5247403_cartoon-raise-your-hand-hd-png-download-raise.png" TargetMode="External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openxmlformats.org/officeDocument/2006/relationships/image" Target="https://media.istockphoto.com/vectors/little-girl-listening-vector-id1148989572?k=20&amp;m=1148989572&amp;s=612x612&amp;w=0&amp;h=0qg8wPDrrujXq3KiVNQ3japhhpkV6waKaCp4GzkSv-E=" TargetMode="External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t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jpeg"/><Relationship Id="rId12" Type="http://schemas.microsoft.com/office/2007/relationships/hdphoto" Target="../media/hdphoto4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28.tif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0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4">
            <a:alphaModFix/>
          </a:blip>
          <a:srcRect t="5072" b="2369"/>
          <a:stretch/>
        </p:blipFill>
        <p:spPr>
          <a:xfrm rot="5400000">
            <a:off x="3723498" y="2573964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790796" y="2279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 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15" b="74259" l="51927" r="68854"/>
                    </a14:imgEffect>
                  </a14:imgLayer>
                </a14:imgProps>
              </a:ext>
            </a:extLst>
          </a:blip>
          <a:srcRect l="49667" t="23814" r="29000" b="20038"/>
          <a:stretch/>
        </p:blipFill>
        <p:spPr>
          <a:xfrm>
            <a:off x="2364899" y="1569045"/>
            <a:ext cx="2207100" cy="3267543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263" y="1498014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6206322" y="2400583"/>
            <a:ext cx="12442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red</a:t>
            </a:r>
            <a:endParaRPr lang="en-US" sz="6600" b="0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2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5">
            <a:alphaModFix/>
          </a:blip>
          <a:srcRect t="5072" b="2369"/>
          <a:stretch/>
        </p:blipFill>
        <p:spPr>
          <a:xfrm rot="5400000">
            <a:off x="3816261" y="2550345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BF"/>
              </a:clrFrom>
              <a:clrTo>
                <a:srgbClr val="FFFFB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19" b="86667" l="47500" r="71250"/>
                    </a14:imgEffect>
                  </a14:imgLayer>
                </a14:imgProps>
              </a:ext>
            </a:extLst>
          </a:blip>
          <a:srcRect l="50166" t="21741" r="29250" b="16777"/>
          <a:stretch/>
        </p:blipFill>
        <p:spPr>
          <a:xfrm>
            <a:off x="2797436" y="1528354"/>
            <a:ext cx="1750617" cy="2941320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349" y="1350306"/>
            <a:ext cx="5591537" cy="340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DF7B8E1-31B1-4443-9154-9359E474F8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6274" y="3790408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9423C0-429C-6D44-BEF8-EEA794895117}"/>
              </a:ext>
            </a:extLst>
          </p:cNvPr>
          <p:cNvSpPr/>
          <p:nvPr/>
        </p:nvSpPr>
        <p:spPr>
          <a:xfrm>
            <a:off x="5487923" y="2369586"/>
            <a:ext cx="24256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yellow</a:t>
            </a:r>
            <a:endParaRPr lang="en-US" sz="6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0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E6761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rgbClr val="FFDEDE">
                    <a:lumMod val="50000"/>
                  </a:srgbClr>
                </a:solidFill>
              </a:ln>
              <a:solidFill>
                <a:srgbClr val="FE6761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-406" t="30702" r="33663" b="-48"/>
          <a:stretch/>
        </p:blipFill>
        <p:spPr>
          <a:xfrm>
            <a:off x="-133159" y="-213361"/>
            <a:ext cx="9204960" cy="53797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8A492D-653D-2D45-9171-00136B36A1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9390" y="2920366"/>
            <a:ext cx="3670503" cy="205861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3A14A87-6EE8-4F10-8D5D-0625DDC97BA4}"/>
              </a:ext>
            </a:extLst>
          </p:cNvPr>
          <p:cNvGrpSpPr/>
          <p:nvPr/>
        </p:nvGrpSpPr>
        <p:grpSpPr>
          <a:xfrm>
            <a:off x="1233852" y="1480833"/>
            <a:ext cx="1646217" cy="1991333"/>
            <a:chOff x="3764649" y="4679758"/>
            <a:chExt cx="1646217" cy="199133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C16F775-C1CA-46DE-9F28-B57A2ED16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303B389-D6F0-4D42-8577-1D9BF850B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  <p:sp>
        <p:nvSpPr>
          <p:cNvPr id="48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330047" y="2462053"/>
            <a:ext cx="4555374" cy="1149429"/>
          </a:xfrm>
          <a:prstGeom prst="wedgeRoundRectCallout">
            <a:avLst>
              <a:gd name="adj1" fmla="val 44819"/>
              <a:gd name="adj2" fmla="val -1130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Look at this activity. Let’s do it together to get to the next stop!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4" name="Picture 20" descr="Start Location Stock Illustrations – 4,189 Start Location Stock  Illustrations, Vectors &amp;amp; Clipart - Dreamstime">
            <a:extLst>
              <a:ext uri="{FF2B5EF4-FFF2-40B4-BE49-F238E27FC236}">
                <a16:creationId xmlns:a16="http://schemas.microsoft.com/office/drawing/2014/main" id="{D404D6D6-68FB-471E-8ECF-64C84171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02" y="4207871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1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17 -0.00679 L 0.30017 -0.00648 C 0.28958 -0.02284 0.2842 -0.0358 0.27135 -0.04197 C 0.26753 -0.04383 0.26336 -0.04383 0.25937 -0.04475 C 0.24045 -0.05308 0.26823 -0.04136 0.22152 -0.05 C 0.21649 -0.05092 0.20989 -0.05525 0.20486 -0.05802 C 0.20277 -0.0608 0.19982 -0.06234 0.19878 -0.06636 C 0.19722 -0.07191 0.19652 -0.0787 0.19722 -0.08518 C 0.19774 -0.0895 0.20017 -0.09259 0.20173 -0.09599 C 0.20364 -0.09969 0.20555 -0.1037 0.20781 -0.10679 C 0.22083 -0.12315 0.21736 -0.12284 0.22448 -0.12284 L 0.3427 -0.10926 L 0.26389 -0.19815 L 0.27135 -0.18765 L 0.2684 -0.18765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8" y="-9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677" y="829949"/>
            <a:ext cx="901224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and answer the question. </a:t>
            </a:r>
            <a:endParaRPr lang="en-US" sz="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9" b="89879" l="4499" r="926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458" y="2404153"/>
            <a:ext cx="3657340" cy="1847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6" b="95720" l="9934" r="960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378" y="2330554"/>
            <a:ext cx="3117303" cy="1768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9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6878" y="570946"/>
            <a:ext cx="3257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</a:t>
            </a:r>
            <a:r>
              <a:rPr lang="en-US" sz="4000" b="0" cap="none" spc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and tick.</a:t>
            </a:r>
            <a:endParaRPr lang="en-US" sz="4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47" y="1997838"/>
            <a:ext cx="8507002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Track 089" descr="Track 089">
            <a:hlinkClick r:id="" action="ppaction://media"/>
            <a:extLst>
              <a:ext uri="{FF2B5EF4-FFF2-40B4-BE49-F238E27FC236}">
                <a16:creationId xmlns:a16="http://schemas.microsoft.com/office/drawing/2014/main" id="{7E67E845-3BFF-9948-BF73-881CECF792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059" y="421455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165" y="570946"/>
            <a:ext cx="2735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check!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21" y="1997838"/>
            <a:ext cx="8476180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CC21221C-29C3-DF4C-B38A-922F166F7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14052" y="3366787"/>
            <a:ext cx="631635" cy="63163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65D087A-55F3-914C-A7A1-9886D3CC04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24956" y="3366786"/>
            <a:ext cx="631635" cy="631635"/>
          </a:xfrm>
          <a:prstGeom prst="rect">
            <a:avLst/>
          </a:prstGeom>
        </p:spPr>
      </p:pic>
      <p:pic>
        <p:nvPicPr>
          <p:cNvPr id="8" name="Track 089" descr="Track 089">
            <a:hlinkClick r:id="" action="ppaction://media"/>
            <a:extLst>
              <a:ext uri="{FF2B5EF4-FFF2-40B4-BE49-F238E27FC236}">
                <a16:creationId xmlns:a16="http://schemas.microsoft.com/office/drawing/2014/main" id="{C732E493-1E54-48DD-8FED-C1FF9D2B4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47" end="17959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7059" y="4214556"/>
            <a:ext cx="812800" cy="812800"/>
          </a:xfrm>
          <a:prstGeom prst="rect">
            <a:avLst/>
          </a:prstGeom>
        </p:spPr>
      </p:pic>
      <p:pic>
        <p:nvPicPr>
          <p:cNvPr id="9" name="Track 089" descr="Track 089">
            <a:hlinkClick r:id="" action="ppaction://media"/>
            <a:extLst>
              <a:ext uri="{FF2B5EF4-FFF2-40B4-BE49-F238E27FC236}">
                <a16:creationId xmlns:a16="http://schemas.microsoft.com/office/drawing/2014/main" id="{51422DE9-71EA-41B8-9558-33138EF03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685" end="0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06830" y="416615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7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16C3F24-FF7D-4176-9618-AC0960190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55357">
            <a:off x="49141" y="653093"/>
            <a:ext cx="1609835" cy="399019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156402AF-47B6-4383-9F87-58733C1F15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047115">
            <a:off x="635522" y="2271040"/>
            <a:ext cx="1092454" cy="48180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5FC3F841-4B3C-47CD-9F19-C4C4066523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2599" y="3768808"/>
            <a:ext cx="1168298" cy="1123609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6F58FB1D-4127-4BF7-819D-6F6A15DEA3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238" y="291734"/>
            <a:ext cx="1122896" cy="1100878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  <a:extLst>
              <a:ext uri="{FF2B5EF4-FFF2-40B4-BE49-F238E27FC236}">
                <a16:creationId xmlns:a16="http://schemas.microsoft.com/office/drawing/2014/main" id="{8523EEE5-49B2-4287-8BC7-AAC4EE4933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90" y="3559549"/>
            <a:ext cx="1105054" cy="1467055"/>
          </a:xfrm>
          <a:prstGeom prst="rect">
            <a:avLst/>
          </a:prstGeom>
        </p:spPr>
      </p:pic>
      <p:pic>
        <p:nvPicPr>
          <p:cNvPr id="44" name="Picture 43">
            <a:hlinkClick r:id="rId20" action="ppaction://hlinksldjump"/>
            <a:extLst>
              <a:ext uri="{FF2B5EF4-FFF2-40B4-BE49-F238E27FC236}">
                <a16:creationId xmlns:a16="http://schemas.microsoft.com/office/drawing/2014/main" id="{05B1042D-0D05-4836-A5C7-D4868ED3A2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66958" y="2303144"/>
            <a:ext cx="1139509" cy="9722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CCFE11-1F52-441C-A6BF-1FC9E57714FC}"/>
              </a:ext>
            </a:extLst>
          </p:cNvPr>
          <p:cNvSpPr/>
          <p:nvPr/>
        </p:nvSpPr>
        <p:spPr>
          <a:xfrm>
            <a:off x="6625989" y="4626913"/>
            <a:ext cx="9364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End game</a:t>
            </a:r>
          </a:p>
        </p:txBody>
      </p:sp>
      <p:sp>
        <p:nvSpPr>
          <p:cNvPr id="2" name="Action Button: Blank 1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8DA05D5C-F856-4A77-8CAF-8B6E1661B5F1}"/>
              </a:ext>
            </a:extLst>
          </p:cNvPr>
          <p:cNvSpPr/>
          <p:nvPr/>
        </p:nvSpPr>
        <p:spPr>
          <a:xfrm>
            <a:off x="6647543" y="4584910"/>
            <a:ext cx="924616" cy="48536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A4984A-CC92-49F8-B9FC-630EFDBF4D71}"/>
              </a:ext>
            </a:extLst>
          </p:cNvPr>
          <p:cNvSpPr/>
          <p:nvPr/>
        </p:nvSpPr>
        <p:spPr>
          <a:xfrm>
            <a:off x="2821450" y="194218"/>
            <a:ext cx="3411511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Spin and choose a school thing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6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________?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189BD7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881" y="403285"/>
            <a:ext cx="481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4495" y="1320161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444" l="291" r="99419"/>
                    </a14:imgEffect>
                  </a14:imgLayer>
                </a14:imgProps>
              </a:ext>
            </a:extLst>
          </a:blip>
          <a:srcRect l="869" t="6940" b="14301"/>
          <a:stretch/>
        </p:blipFill>
        <p:spPr>
          <a:xfrm>
            <a:off x="2872798" y="2589377"/>
            <a:ext cx="3248120" cy="94522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5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________ is 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Script MT Bold" panose="03040602040607080904" pitchFamily="66" charset="0"/>
              </a:rPr>
              <a:t>red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5544" y="427088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7" y="1222420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b="1" i="1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43" b="94286" l="965" r="977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720" y="2336013"/>
            <a:ext cx="2962275" cy="1666875"/>
          </a:xfrm>
          <a:prstGeom prst="rect">
            <a:avLst/>
          </a:prstGeom>
        </p:spPr>
      </p:pic>
      <p:sp>
        <p:nvSpPr>
          <p:cNvPr id="467" name="Action Button: Go Home 46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1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</a:rPr>
              <a:t>brown.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2538" y="45028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1875" y="4179949"/>
            <a:ext cx="97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4520" y="2104683"/>
            <a:ext cx="2094983" cy="1973886"/>
          </a:xfrm>
          <a:prstGeom prst="rect">
            <a:avLst/>
          </a:prstGeom>
        </p:spPr>
      </p:pic>
      <p:sp>
        <p:nvSpPr>
          <p:cNvPr id="465" name="Action Button: Go Home 46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F26BC1E-7825-46C6-8487-C2AC14745D49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4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"/>
          <p:cNvPicPr preferRelativeResize="0"/>
          <p:nvPr/>
        </p:nvPicPr>
        <p:blipFill rotWithShape="1">
          <a:blip r:embed="rId4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"/>
          <p:cNvPicPr preferRelativeResize="0"/>
          <p:nvPr/>
        </p:nvPicPr>
        <p:blipFill rotWithShape="1">
          <a:blip r:embed="rId5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/>
          </a:p>
        </p:txBody>
      </p:sp>
      <p:sp>
        <p:nvSpPr>
          <p:cNvPr id="328" name="Google Shape;328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dirty="0"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2</a:t>
            </a:r>
            <a:endParaRPr sz="2400" b="0" i="0" u="none" strike="noStrike" cap="none" dirty="0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5544" y="417943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5796" y="4083376"/>
            <a:ext cx="1542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pic>
        <p:nvPicPr>
          <p:cNvPr id="1026" name="Picture 2" descr="Country School Memories | School memories, Country school, Pencil">
            <a:extLst>
              <a:ext uri="{FF2B5EF4-FFF2-40B4-BE49-F238E27FC236}">
                <a16:creationId xmlns:a16="http://schemas.microsoft.com/office/drawing/2014/main" id="{5BD5ED69-EC0A-4C21-93E6-CEC9F2E8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724">
            <a:off x="2842208" y="2225036"/>
            <a:ext cx="3877949" cy="1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" name="Action Button: Go Home 46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7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00B0F0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9086" y="43624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8" y="1293331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5" b="98305" l="5556" r="959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883" y="2279555"/>
            <a:ext cx="1885950" cy="1685925"/>
          </a:xfrm>
          <a:prstGeom prst="rect">
            <a:avLst/>
          </a:prstGeom>
        </p:spPr>
      </p:pic>
      <p:sp>
        <p:nvSpPr>
          <p:cNvPr id="467" name="Action Button: Go Home 46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86548" y="44882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7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9720" y="41797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4548" y="4102998"/>
            <a:ext cx="1414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sp>
        <p:nvSpPr>
          <p:cNvPr id="466" name="Action Button: Go Home 46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420" y="2602692"/>
            <a:ext cx="3190875" cy="828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9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7A67-1978-1E47-8C3E-79E33C63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146629"/>
            <a:ext cx="7704000" cy="2625271"/>
          </a:xfrm>
        </p:spPr>
        <p:txBody>
          <a:bodyPr/>
          <a:lstStyle/>
          <a:p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One – Stand up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Two – Turn around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Three – Clap your hands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 Four – Say Hurray!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It’s time to say 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.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 children!</a:t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 teacher!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7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1441" y="365618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09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45F3E-D864-1C4C-AE35-B7CE6027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14" y="594417"/>
            <a:ext cx="5754000" cy="1076400"/>
          </a:xfrm>
        </p:spPr>
        <p:txBody>
          <a:bodyPr/>
          <a:lstStyle/>
          <a:p>
            <a:r>
              <a:rPr lang="x-none" sz="5400" dirty="0"/>
              <a:t>CLASSROOM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D4ECE-C9F1-604C-841D-E051F7A5C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5" b="98107" l="4403" r="93082">
                        <a14:foregroundMark x1="41509" y1="14511" x2="70440" y2="19243"/>
                        <a14:foregroundMark x1="48428" y1="3470" x2="81132" y2="11041"/>
                        <a14:foregroundMark x1="81132" y1="11041" x2="84277" y2="15142"/>
                        <a14:foregroundMark x1="35849" y1="82019" x2="35849" y2="82019"/>
                        <a14:foregroundMark x1="35849" y1="82019" x2="35849" y2="82019"/>
                        <a14:foregroundMark x1="62264" y1="83281" x2="62264" y2="83281"/>
                        <a14:foregroundMark x1="62264" y1="83281" x2="62264" y2="83281"/>
                        <a14:foregroundMark x1="62264" y1="93691" x2="62264" y2="93691"/>
                        <a14:foregroundMark x1="62264" y1="93691" x2="62264" y2="93691"/>
                        <a14:foregroundMark x1="39623" y1="92429" x2="38365" y2="78549"/>
                        <a14:foregroundMark x1="67296" y1="95268" x2="67296" y2="95268"/>
                        <a14:foregroundMark x1="67296" y1="95584" x2="67296" y2="95584"/>
                        <a14:foregroundMark x1="49686" y1="94322" x2="68553" y2="95584"/>
                        <a14:foregroundMark x1="54717" y1="93375" x2="62893" y2="94637"/>
                        <a14:foregroundMark x1="52830" y1="91483" x2="67925" y2="94637"/>
                        <a14:foregroundMark x1="88050" y1="78549" x2="88050" y2="78549"/>
                        <a14:foregroundMark x1="88050" y1="78549" x2="88050" y2="78549"/>
                        <a14:foregroundMark x1="88050" y1="78549" x2="88050" y2="89590"/>
                        <a14:foregroundMark x1="92453" y1="62145" x2="93082" y2="95268"/>
                        <a14:foregroundMark x1="4403" y1="62461" x2="14465" y2="90536"/>
                        <a14:foregroundMark x1="82390" y1="76341" x2="86792" y2="96215"/>
                        <a14:foregroundMark x1="86792" y1="96215" x2="89937" y2="96530"/>
                        <a14:foregroundMark x1="12579" y1="98107" x2="12579" y2="98107"/>
                        <a14:foregroundMark x1="12579" y1="98107" x2="12579" y2="98107"/>
                        <a14:foregroundMark x1="11321" y1="92744" x2="11321" y2="98107"/>
                        <a14:foregroundMark x1="57862" y1="76656" x2="63522" y2="93691"/>
                        <a14:foregroundMark x1="11950" y1="70662" x2="89937" y2="70978"/>
                        <a14:foregroundMark x1="16981" y1="76025" x2="18868" y2="95899"/>
                        <a14:foregroundMark x1="18868" y1="95899" x2="18239" y2="96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8" y="2154853"/>
            <a:ext cx="1475352" cy="25522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5CA1727-CDBB-5F46-8161-2420C808F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317" y="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1025" name="Picture 4" descr="Cartoon Raise Your Hand, Hd Png Download - Raise Hand Clip Art Transparent  Png (#5247403) - PinClipart">
            <a:extLst>
              <a:ext uri="{FF2B5EF4-FFF2-40B4-BE49-F238E27FC236}">
                <a16:creationId xmlns:a16="http://schemas.microsoft.com/office/drawing/2014/main" id="{CBAEBB89-1BCC-0842-8088-BF1F98AD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89" b="97528" l="10000" r="90000">
                        <a14:foregroundMark x1="41136" y1="8373" x2="53068" y2="9410"/>
                        <a14:foregroundMark x1="43977" y1="3668" x2="43977" y2="3668"/>
                        <a14:foregroundMark x1="43977" y1="3668" x2="43977" y2="3668"/>
                        <a14:foregroundMark x1="16705" y1="63636" x2="66023" y2="64354"/>
                        <a14:foregroundMark x1="32955" y1="74402" x2="35909" y2="90112"/>
                        <a14:foregroundMark x1="30114" y1="91148" x2="34886" y2="93780"/>
                        <a14:foregroundMark x1="50227" y1="89793" x2="58864" y2="93780"/>
                        <a14:foregroundMark x1="71705" y1="73365" x2="73636" y2="97528"/>
                        <a14:foregroundMark x1="30114" y1="94498" x2="30114" y2="94498"/>
                        <a14:foregroundMark x1="30114" y1="94498" x2="30114" y2="94498"/>
                        <a14:foregroundMark x1="37841" y1="94498" x2="37841" y2="94498"/>
                        <a14:foregroundMark x1="37841" y1="94498" x2="37841" y2="94498"/>
                        <a14:foregroundMark x1="33523" y1="95455" x2="33523" y2="95455"/>
                        <a14:foregroundMark x1="33523" y1="95455" x2="33523" y2="95455"/>
                        <a14:foregroundMark x1="30568" y1="94817" x2="30568" y2="94817"/>
                        <a14:foregroundMark x1="30568" y1="94817" x2="30568" y2="94817"/>
                        <a14:foregroundMark x1="30568" y1="94817" x2="36364" y2="94817"/>
                        <a14:foregroundMark x1="44545" y1="91786" x2="56932" y2="93780"/>
                        <a14:foregroundMark x1="45909" y1="93780" x2="56932" y2="94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75" y="2143272"/>
            <a:ext cx="1791595" cy="25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931F8D7-E87F-C24F-941A-B08B657E7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973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316D227-9937-5244-89F0-AAB854B2C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941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1029" name="Picture 5" descr="5,229 Child Listening Illustrations &amp;amp; Clip Art - iStock">
            <a:extLst>
              <a:ext uri="{FF2B5EF4-FFF2-40B4-BE49-F238E27FC236}">
                <a16:creationId xmlns:a16="http://schemas.microsoft.com/office/drawing/2014/main" id="{1AD2938F-5012-BC4F-A3BD-DE6ED75F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97876" l="9699" r="89967">
                        <a14:foregroundMark x1="19231" y1="31046" x2="18227" y2="44771"/>
                        <a14:foregroundMark x1="42809" y1="93627" x2="42809" y2="93627"/>
                        <a14:foregroundMark x1="42809" y1="93627" x2="42809" y2="93627"/>
                        <a14:foregroundMark x1="42809" y1="93627" x2="42809" y2="93627"/>
                        <a14:foregroundMark x1="42809" y1="97876" x2="42809" y2="97876"/>
                        <a14:foregroundMark x1="42809" y1="97876" x2="42809" y2="97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28" y="1975616"/>
            <a:ext cx="2556692" cy="26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9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B9B74-5BA2-6941-8143-A9BF7DF1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34" y="2033550"/>
            <a:ext cx="7090818" cy="1076400"/>
          </a:xfrm>
        </p:spPr>
        <p:txBody>
          <a:bodyPr/>
          <a:lstStyle/>
          <a:p>
            <a:r>
              <a:rPr lang="x-none" i="1" dirty="0"/>
              <a:t>Put your hands</a:t>
            </a:r>
            <a:br>
              <a:rPr lang="x-none" i="1" dirty="0"/>
            </a:br>
            <a:r>
              <a:rPr lang="x-none" i="1" dirty="0">
                <a:solidFill>
                  <a:schemeClr val="tx2">
                    <a:lumMod val="75000"/>
                  </a:schemeClr>
                </a:solidFill>
              </a:rPr>
              <a:t>On my desk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x-none" i="1" dirty="0"/>
              <a:t/>
            </a:r>
            <a:br>
              <a:rPr lang="x-none" i="1" dirty="0"/>
            </a:br>
            <a:r>
              <a:rPr lang="x-none" i="1" dirty="0"/>
              <a:t>Who’s the best?</a:t>
            </a:r>
            <a:br>
              <a:rPr lang="x-none" i="1" dirty="0"/>
            </a:br>
            <a:r>
              <a:rPr lang="x-none" i="1" dirty="0">
                <a:solidFill>
                  <a:schemeClr val="tx2">
                    <a:lumMod val="75000"/>
                  </a:schemeClr>
                </a:solidFill>
              </a:rPr>
              <a:t>It’s me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!</a:t>
            </a:r>
            <a:endParaRPr lang="x-non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3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10186" y="23608"/>
            <a:ext cx="9354185" cy="5143500"/>
          </a:xfrm>
          <a:prstGeom prst="rect">
            <a:avLst/>
          </a:prstGeom>
        </p:spPr>
      </p:pic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-2572" y="209692"/>
            <a:ext cx="4555374" cy="1482807"/>
          </a:xfrm>
          <a:prstGeom prst="wedgeRoundRectCallout">
            <a:avLst>
              <a:gd name="adj1" fmla="val -41505"/>
              <a:gd name="adj2" fmla="val 1573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Let’s go to the top. There are 5 stops. Are you ready?</a:t>
            </a:r>
          </a:p>
        </p:txBody>
      </p:sp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>
            <a:off x="796318" y="3130177"/>
            <a:ext cx="788642" cy="1932172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4" name="Picture 20" descr="Start Location Stock Illustrations – 4,189 Start Location Stock  Illustrations, Vectors &amp;amp; Clipart - Dreamstim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91" y="4096263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CDA2AD-15E6-4434-82C2-C06961F667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2924" y="3152167"/>
            <a:ext cx="999354" cy="1991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685" y="282816"/>
            <a:ext cx="5754000" cy="1076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Sing a song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65058" r="50327" b="-3459"/>
          <a:stretch/>
        </p:blipFill>
        <p:spPr>
          <a:xfrm>
            <a:off x="898338" y="1774938"/>
            <a:ext cx="6416862" cy="2790430"/>
          </a:xfrm>
          <a:prstGeom prst="rect">
            <a:avLst/>
          </a:prstGeom>
        </p:spPr>
      </p:pic>
      <p:pic>
        <p:nvPicPr>
          <p:cNvPr id="4" name="Track 080" descr="Track 080">
            <a:hlinkClick r:id="" action="ppaction://media"/>
            <a:extLst>
              <a:ext uri="{FF2B5EF4-FFF2-40B4-BE49-F238E27FC236}">
                <a16:creationId xmlns:a16="http://schemas.microsoft.com/office/drawing/2014/main" id="{7EDBD181-AD55-CA4B-ACF8-80E3DF4B6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638.2179" end="2356.070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8059" y="-1023678"/>
            <a:ext cx="812800" cy="8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>
            <a:off x="6676628" y="1953731"/>
            <a:ext cx="1804114" cy="4420079"/>
          </a:xfrm>
          <a:prstGeom prst="rect">
            <a:avLst/>
          </a:prstGeom>
        </p:spPr>
      </p:pic>
      <p:sp>
        <p:nvSpPr>
          <p:cNvPr id="13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496768" y="253902"/>
            <a:ext cx="4555374" cy="1856764"/>
          </a:xfrm>
          <a:prstGeom prst="wedgeRoundRectCallout">
            <a:avLst>
              <a:gd name="adj1" fmla="val -55276"/>
              <a:gd name="adj2" fmla="val 715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Are you ready for the trip? We start from here. </a:t>
            </a:r>
          </a:p>
        </p:txBody>
      </p:sp>
      <p:sp>
        <p:nvSpPr>
          <p:cNvPr id="17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121254" y="0"/>
            <a:ext cx="4555374" cy="1856764"/>
          </a:xfrm>
          <a:prstGeom prst="wedgeRoundRectCallout">
            <a:avLst>
              <a:gd name="adj1" fmla="val -45909"/>
              <a:gd name="adj2" fmla="val 77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Ok! Now sing a song to the 1</a:t>
            </a:r>
            <a:r>
              <a:rPr lang="en-US" sz="2400" b="1" baseline="30000" dirty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stop! 1..2..3..Go!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20A1727-FC50-4416-B423-ECFB6C80D2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32" y="1751222"/>
            <a:ext cx="2506736" cy="4994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2881" y="1751222"/>
            <a:ext cx="9276881" cy="3392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32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3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10185" y="26191"/>
            <a:ext cx="9354185" cy="5143500"/>
          </a:xfrm>
          <a:prstGeom prst="rect">
            <a:avLst/>
          </a:prstGeom>
        </p:spPr>
      </p:pic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80066" y="269427"/>
            <a:ext cx="4555374" cy="1482807"/>
          </a:xfrm>
          <a:prstGeom prst="wedgeRoundRectCallout">
            <a:avLst>
              <a:gd name="adj1" fmla="val 1987"/>
              <a:gd name="adj2" fmla="val 970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Let’s play the guessing game to the next stop.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B7F92-5593-9249-B006-74BED27D31E6}"/>
              </a:ext>
            </a:extLst>
          </p:cNvPr>
          <p:cNvSpPr txBox="1"/>
          <p:nvPr/>
        </p:nvSpPr>
        <p:spPr>
          <a:xfrm>
            <a:off x="1432560" y="-36576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029A04-1334-4C4E-A62E-C6EA02B1D33B}"/>
              </a:ext>
            </a:extLst>
          </p:cNvPr>
          <p:cNvGrpSpPr/>
          <p:nvPr/>
        </p:nvGrpSpPr>
        <p:grpSpPr>
          <a:xfrm>
            <a:off x="1743140" y="3053538"/>
            <a:ext cx="1646217" cy="1991333"/>
            <a:chOff x="1701510" y="2978294"/>
            <a:chExt cx="1646217" cy="199133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2559085" y="3007875"/>
              <a:ext cx="788642" cy="193217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9EE6609-55C5-4404-8596-C0F195EC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01510" y="2978294"/>
              <a:ext cx="999354" cy="1991333"/>
            </a:xfrm>
            <a:prstGeom prst="rect">
              <a:avLst/>
            </a:prstGeom>
          </p:spPr>
        </p:pic>
      </p:grpSp>
      <p:pic>
        <p:nvPicPr>
          <p:cNvPr id="35" name="Picture 20" descr="Start Location Stock Illustrations – 4,189 Start Location Stock  Illustrations, Vectors &amp;amp; Clipart - Dreamstime">
            <a:extLst>
              <a:ext uri="{FF2B5EF4-FFF2-40B4-BE49-F238E27FC236}">
                <a16:creationId xmlns:a16="http://schemas.microsoft.com/office/drawing/2014/main" id="{9385A8F7-DEEC-4FBA-9FAE-79FA0BBE2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91" y="4230675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64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4.44444E-6 0.00031 L -0.07466 -0.00309 C -0.08056 -0.0034 -0.08664 -0.00216 -0.09219 -0.00587 C -0.09809 -0.00988 -0.10278 -0.01914 -0.10799 -0.02562 C -0.10955 -0.02747 -0.11285 -0.03118 -0.11285 -0.03087 C -0.11997 -0.05031 -0.11146 -0.02685 -0.12066 -0.05926 C -0.12153 -0.06235 -0.12275 -0.06513 -0.12379 -0.0679 C -0.12049 -0.09506 -0.12379 -0.09229 -0.11112 -0.10741 C -0.10973 -0.10895 -0.10799 -0.10926 -0.10643 -0.11019 C -0.09584 -0.10648 -0.08525 -0.1034 -0.07466 -0.09877 C -0.02014 -0.07531 -0.08438 -0.09753 -0.03664 -0.08179 C -0.02865 -0.08395 -0.02049 -0.08334 -0.01285 -0.08766 C -0.0099 -0.0892 -0.00816 -0.09476 -0.00643 -0.09877 C -0.00313 -0.10679 -0.00139 -0.1213 4.44444E-6 -0.12994 C -0.0007 -0.14105 0.00017 -0.15278 -0.00174 -0.16358 C -0.00261 -0.16883 -0.00539 -0.17284 -0.00799 -0.175 C -0.01146 -0.17778 -0.01546 -0.17747 -0.0191 -0.17778 C -0.03021 -0.17932 -0.04132 -0.17963 -0.05243 -0.18056 C -0.05678 -0.18241 -0.06094 -0.18426 -0.06511 -0.18642 C -0.06684 -0.18704 -0.06823 -0.18858 -0.06997 -0.1892 C -0.07362 -0.19044 -0.07726 -0.19105 -0.08108 -0.19198 L -0.08733 -0.20309 L -0.07952 -0.20587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4">
            <a:alphaModFix/>
          </a:blip>
          <a:srcRect t="5072" b="2369"/>
          <a:stretch/>
        </p:blipFill>
        <p:spPr>
          <a:xfrm rot="5400000">
            <a:off x="3508664" y="2556950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2963" l="50365" r="69844"/>
                    </a14:imgEffect>
                  </a14:imgLayer>
                </a14:imgProps>
              </a:ext>
            </a:extLst>
          </a:blip>
          <a:srcRect l="47949" t="21353" r="27692" b="21211"/>
          <a:stretch/>
        </p:blipFill>
        <p:spPr>
          <a:xfrm>
            <a:off x="1979490" y="1477082"/>
            <a:ext cx="2592509" cy="3438485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738" y="1505963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F032DB-AC28-794A-ADB8-02CEE1EDDD5F}"/>
              </a:ext>
            </a:extLst>
          </p:cNvPr>
          <p:cNvSpPr/>
          <p:nvPr/>
        </p:nvSpPr>
        <p:spPr>
          <a:xfrm>
            <a:off x="5985764" y="2522034"/>
            <a:ext cx="17043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blue</a:t>
            </a:r>
            <a:endParaRPr lang="en-US" sz="72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1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4">
            <a:alphaModFix/>
          </a:blip>
          <a:srcRect t="5072" b="2369"/>
          <a:stretch/>
        </p:blipFill>
        <p:spPr>
          <a:xfrm rot="5400000">
            <a:off x="3723498" y="2557107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2530" name="Picture 2" descr="Learn with Eddie about colors with juice | Eddie the Dinosaur changes color  with magic machine - YouTube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01"/>
              </a:clrFrom>
              <a:clrTo>
                <a:srgbClr val="FFFF01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r="33151"/>
          <a:stretch/>
        </p:blipFill>
        <p:spPr bwMode="auto">
          <a:xfrm>
            <a:off x="2395665" y="1382230"/>
            <a:ext cx="1789501" cy="308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76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431" y="1264702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39FF7C-F49D-4A41-B0D5-2E8E45BF8A86}"/>
              </a:ext>
            </a:extLst>
          </p:cNvPr>
          <p:cNvSpPr/>
          <p:nvPr/>
        </p:nvSpPr>
        <p:spPr>
          <a:xfrm>
            <a:off x="6086183" y="2370905"/>
            <a:ext cx="22124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brown</a:t>
            </a:r>
            <a:endParaRPr lang="en-US" sz="66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  <p:tag name="ISPRING_LMS_API_VERSION" val="SCORM 2004 (4th edition)"/>
  <p:tag name="ISPRING_ULTRA_SCORM_COURSE_ID" val="AD5DCCC4-C229-4D8C-A26A-DAA1D4C9423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9_Lesson 1_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2D60EF-CE58-4B95-8EBE-30445DCCE548}:3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89B870-22FA-41DA-8FD2-50F7DC97F41D}:3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824D14-A844-4DD9-BBEA-B6BCBD8509B9}:3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44C39C-7E5C-4277-AD4E-65F81AF05D21}:3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95E048-DFC8-40D8-957B-980DD1A0DC2E}:3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C35305-43BA-48AF-8228-7F233130F30C}:3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34A6EC-A79A-4412-B7F4-ECE2E36BB561}:3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7B24D5-492F-4FF3-8F1F-15F780266CB0}:3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7B2F4F-3A29-4B58-B4D7-82C725322DD9}:3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008257-39AA-40F5-BCC9-8F806E2F9B8E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64A25A-2BED-4D9F-B0F2-408923C20968}:3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AEAA43-842B-49B0-A681-F049D445573F}:34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C953DC-67B0-4645-85F8-5DF870D19AF8}:3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D188FD-931B-45FB-8C05-CEEF85C3A37F}:34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318391-0EFF-4FD6-889E-A3C2F270530A}:3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7A02B5-421B-484A-B9FC-E64207F8355B}:35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B298F0-57C9-43D6-84CD-7EFC6FCA06AF}:37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1697AD-5238-44C2-9771-3F14A1A323B1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53A0ED-58B6-4D0A-A3C0-598381BE163D}:3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957C17-9AF2-4672-A3EA-BA5A913A5434}:3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6BBEC1-9972-4D45-BFBF-F2625B0BF8C7}:3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32C32C-635B-4FB5-81B4-BAFCC2064721}:3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A9AF81-FEC5-45EE-A282-0A1E7096D2FB}:3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47B991-4A95-4BB5-8EFF-2783438C840A}:331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3682</TotalTime>
  <Words>325</Words>
  <Application>Microsoft Office PowerPoint</Application>
  <PresentationFormat>On-screen Show (16:9)</PresentationFormat>
  <Paragraphs>67</Paragraphs>
  <Slides>24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Script MT Bold</vt:lpstr>
      <vt:lpstr>Calibri Light</vt:lpstr>
      <vt:lpstr>Hind</vt:lpstr>
      <vt:lpstr>Times New Roman</vt:lpstr>
      <vt:lpstr>Calibri</vt:lpstr>
      <vt:lpstr>Arial</vt:lpstr>
      <vt:lpstr>#9Slide07 IcielCrocante</vt:lpstr>
      <vt:lpstr>Century Gothic</vt:lpstr>
      <vt:lpstr>Barlow</vt:lpstr>
      <vt:lpstr>Arial Narrow</vt:lpstr>
      <vt:lpstr>Comic Sans MS</vt:lpstr>
      <vt:lpstr>Montserrat</vt:lpstr>
      <vt:lpstr>Over The Rainbow by Slidesgo</vt:lpstr>
      <vt:lpstr>Office Theme</vt:lpstr>
      <vt:lpstr>PowerPoint Presentation</vt:lpstr>
      <vt:lpstr>PowerPoint Presentation</vt:lpstr>
      <vt:lpstr>CLASSROOM RULES</vt:lpstr>
      <vt:lpstr>Put your hands On my desk. Who’s the best? It’s me!</vt:lpstr>
      <vt:lpstr>PowerPoint Presentation</vt:lpstr>
      <vt:lpstr>Sing a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– Stand up! Two – Turn around! Three – Clap your hands!  Four – Say Hurray! It’s time to say goodbye. Goodbye, children! Goodbye, teacher!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9_Lesson 1_Period 2</dc:title>
  <dc:creator>DELL</dc:creator>
  <cp:lastModifiedBy>DELL</cp:lastModifiedBy>
  <cp:revision>148</cp:revision>
  <dcterms:modified xsi:type="dcterms:W3CDTF">2024-12-17T04:22:06Z</dcterms:modified>
</cp:coreProperties>
</file>