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Barlow" panose="00000500000000000000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gif"/><Relationship Id="rId2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5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6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7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5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5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5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20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2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3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4"/>
          <p:cNvSpPr txBox="1"/>
          <p:nvPr/>
        </p:nvSpPr>
        <p:spPr>
          <a:xfrm>
            <a:off x="1621441" y="3656189"/>
            <a:ext cx="59174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20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6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4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91B371-807D-47A1-B53C-B33F7F0B0B2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_Lesson 2_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85CF8D-D3AA-4053-9659-5D5975A73D91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03DCC-2CD0-47EA-808F-C3BC86DD4C4E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D8D322-5010-40E6-B7CD-57B13E335877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E7293-AC31-4CA8-A18B-3E48DA54DCFE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935AB4-AAC8-4DEB-BAC3-D280D16C8F94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919FB-8714-4693-A571-943B4268F923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DBE0F0-53DA-419E-AB1B-996A91BB83DC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F316D-D272-46C9-B066-5BC4EF31ED21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C0ADB-207B-496D-8A82-4DF7A1D4BA6F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ABC5F-D8B3-40D4-A288-B846C189DFC5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DE0387-F3AC-4FB5-8FE6-699D483C593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45A9A6-EDF7-4C47-B855-C7B343DA43D5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83EA42-3208-4AF5-BC00-E37348350283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120E84-D025-47CD-AA3B-F59AFCC514DC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71796-C2D1-4E93-873A-489936F1301A}:2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8FEA2D-FD02-44E8-A826-9E1BE3EA0A39}: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6519B-DB07-4625-BBCD-4F2F11EC6C49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2A9B94-791E-457B-A0CE-6D608788EE1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A2EBB2-7083-4FA8-A4D2-D2C784DD3497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6AB750-33CD-401A-86B4-0E6F83A61379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64C0B-DEF5-4501-83D9-8280DA572F43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8E748-DA90-4117-8C17-D057B10890DC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C2020-680E-434E-B1D0-E9232DF27F3D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ABF423-EEB0-45F7-A0BC-A96ACF5FC6D4}:263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On-screen Show (16:9)</PresentationFormat>
  <Paragraphs>70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Comic Sans MS</vt:lpstr>
      <vt:lpstr>Hind</vt:lpstr>
      <vt:lpstr>Montserrat</vt:lpstr>
      <vt:lpstr>Barlow</vt:lpstr>
      <vt:lpstr>Arial</vt:lpstr>
      <vt:lpstr>Times New Roman</vt:lpstr>
      <vt:lpstr>Over The Rainbow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2_Period 3</dc:title>
  <dc:creator>Admin</dc:creator>
  <cp:lastModifiedBy>DELL</cp:lastModifiedBy>
  <cp:revision>2</cp:revision>
  <dcterms:modified xsi:type="dcterms:W3CDTF">2024-12-17T04:24:30Z</dcterms:modified>
</cp:coreProperties>
</file>