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80" r:id="rId3"/>
    <p:sldId id="260" r:id="rId4"/>
    <p:sldId id="257" r:id="rId5"/>
    <p:sldId id="258" r:id="rId6"/>
    <p:sldId id="272" r:id="rId7"/>
    <p:sldId id="266" r:id="rId8"/>
    <p:sldId id="268" r:id="rId9"/>
    <p:sldId id="269" r:id="rId10"/>
    <p:sldId id="259" r:id="rId11"/>
    <p:sldId id="261" r:id="rId12"/>
    <p:sldId id="263" r:id="rId13"/>
    <p:sldId id="27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47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85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4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4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10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05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1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48872" cy="5400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64896" cy="54726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34888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66: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48965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056783" cy="60486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88677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90" y="456959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418" y="173126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x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74693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38888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nhuốm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48872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80526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7686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87294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36904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9492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624736" cy="35283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6B0B516-7AE8-43B6-8019-6B5A65880A3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v kì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6 uôi- uôm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CAA139-7D03-4491-9D2C-9BACF3D46AFC}:2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45F373-366E-43B6-8582-E3B98531DEDF}:2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F36F82-9FED-4E5A-B044-C67AC17A1D48}:2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5DD007-3A3C-40F3-BCFF-4462BE0EB0A9}: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07BE50-8294-4B61-BBEF-770A51408184}: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295569-AE1B-454C-BFD3-7B0556BB79F8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77FA7D-9772-480F-AEA7-A4A315E378C4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A7CB8B-3E65-4627-86D3-E5D0F8CF095C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08BCBC-1F2F-4056-BC41-D2E544BC69A8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27205C-E6F5-4203-9CCE-FC6C42B5186E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F5DD21-30BC-45F4-BA25-C2E97D32196C}:2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72379F-34D6-4C54-9B56-D3BC54951D71}:2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</TotalTime>
  <Words>56</Words>
  <Application>Microsoft Office PowerPoint</Application>
  <PresentationFormat>On-screen Show (4:3)</PresentationFormat>
  <Paragraphs>26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宋体</vt:lpstr>
      <vt:lpstr>宋体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66 uôi- uôm</dc:title>
  <dc:creator>Windows User</dc:creator>
  <cp:lastModifiedBy>Admin</cp:lastModifiedBy>
  <cp:revision>10</cp:revision>
  <dcterms:created xsi:type="dcterms:W3CDTF">2020-08-21T16:44:00Z</dcterms:created>
  <dcterms:modified xsi:type="dcterms:W3CDTF">2024-12-18T02:10:02Z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