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78454" cy="5228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60840" cy="54726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344815" cy="51125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86636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776864" cy="484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44644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4005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A9FA63-BDB3-4495-AE22-7E22FF3EF8B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 kì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8 uôn uô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7ED2F0-A8E5-4FEF-9BE3-2AACA4837A0F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8BFF76-CB8F-40E9-8592-E646F73E4C74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795424-D2A4-459B-B52B-7CB9DD4F2189}: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7FFEC7-6D84-434D-B8F0-AA81C5E37003}: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FA9DEA-B396-458B-AE18-F77DE1269381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FBDBF2-905B-4BA9-8B2A-B97959CDD5F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3EF91E-FBD7-4384-8FE0-39F7ECC13A2C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9C268F-F6A4-4DD0-B1C5-0C7DA9D8FB25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59C06A-F8C0-43A6-8C7F-5FC3B556E060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A97066-5274-4D08-8F54-B325D395F460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B15484-D41D-44C9-A380-C7F9B3D9EF82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(4:3)</PresentationFormat>
  <Paragraphs>9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68 uôn uông</dc:title>
  <dc:creator>Windows User</dc:creator>
  <cp:lastModifiedBy>Admin</cp:lastModifiedBy>
  <cp:revision>5</cp:revision>
  <dcterms:created xsi:type="dcterms:W3CDTF">2020-08-22T03:34:00Z</dcterms:created>
  <dcterms:modified xsi:type="dcterms:W3CDTF">2024-12-18T02:22:59Z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