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8" r:id="rId3"/>
    <p:sldMasterId id="2147483693" r:id="rId4"/>
  </p:sldMasterIdLst>
  <p:notesMasterIdLst>
    <p:notesMasterId r:id="rId23"/>
  </p:notesMasterIdLst>
  <p:sldIdLst>
    <p:sldId id="296" r:id="rId5"/>
    <p:sldId id="297" r:id="rId6"/>
    <p:sldId id="281" r:id="rId7"/>
    <p:sldId id="289" r:id="rId8"/>
    <p:sldId id="293" r:id="rId9"/>
    <p:sldId id="294" r:id="rId10"/>
    <p:sldId id="298" r:id="rId11"/>
    <p:sldId id="283" r:id="rId12"/>
    <p:sldId id="285" r:id="rId13"/>
    <p:sldId id="284" r:id="rId14"/>
    <p:sldId id="292" r:id="rId15"/>
    <p:sldId id="288" r:id="rId16"/>
    <p:sldId id="260" r:id="rId17"/>
    <p:sldId id="257" r:id="rId18"/>
    <p:sldId id="258" r:id="rId19"/>
    <p:sldId id="299" r:id="rId20"/>
    <p:sldId id="259" r:id="rId21"/>
    <p:sldId id="314"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D1223-53C8-4F6E-A0EE-C7ADC22EE3B7}"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D1223-53C8-4F6E-A0EE-C7ADC22EE3B7}"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D1223-53C8-4F6E-A0EE-C7ADC22EE3B7}"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D1223-53C8-4F6E-A0EE-C7ADC22EE3B7}"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t>12/18/2024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1.xml"/><Relationship Id="rId10" Type="http://schemas.openxmlformats.org/officeDocument/2006/relationships/image" Target="../media/image6.png"/><Relationship Id="rId4" Type="http://schemas.openxmlformats.org/officeDocument/2006/relationships/slideLayout" Target="../slideLayouts/slideLayout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0.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9.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7">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8">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lướt</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ván</a:t>
            </a:r>
            <a:endParaRPr lang="en-US" sz="7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555817" y="0"/>
            <a:ext cx="6879166" cy="5105065"/>
          </a:xfrm>
          <a:prstGeom prst="rect">
            <a:avLst/>
          </a:prstGeom>
        </p:spPr>
      </p:pic>
      <p:sp>
        <p:nvSpPr>
          <p:cNvPr id="8" name="TextBox 7"/>
          <p:cNvSpPr txBox="1"/>
          <p:nvPr/>
        </p:nvSpPr>
        <p:spPr>
          <a:xfrm>
            <a:off x="4234311" y="5296237"/>
            <a:ext cx="1543886"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ươt</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84003" y="3935631"/>
            <a:ext cx="3282237" cy="2052220"/>
          </a:xfrm>
          <a:prstGeom prst="rect">
            <a:avLst/>
          </a:prstGeom>
        </p:spPr>
      </p:pic>
      <p:pic>
        <p:nvPicPr>
          <p:cNvPr id="15" name="Picture 14"/>
          <p:cNvPicPr>
            <a:picLocks noChangeAspect="1"/>
          </p:cNvPicPr>
          <p:nvPr/>
        </p:nvPicPr>
        <p:blipFill>
          <a:blip r:embed="rId4"/>
          <a:stretch>
            <a:fillRect/>
          </a:stretch>
        </p:blipFill>
        <p:spPr>
          <a:xfrm>
            <a:off x="8829053" y="3908992"/>
            <a:ext cx="3113797" cy="2078858"/>
          </a:xfrm>
          <a:prstGeom prst="rect">
            <a:avLst/>
          </a:prstGeom>
        </p:spPr>
      </p:pic>
      <p:pic>
        <p:nvPicPr>
          <p:cNvPr id="16" name="Picture 15"/>
          <p:cNvPicPr>
            <a:picLocks noChangeAspect="1"/>
          </p:cNvPicPr>
          <p:nvPr/>
        </p:nvPicPr>
        <p:blipFill>
          <a:blip r:embed="rId5"/>
          <a:stretch>
            <a:fillRect/>
          </a:stretch>
        </p:blipFill>
        <p:spPr>
          <a:xfrm>
            <a:off x="4523727" y="4081693"/>
            <a:ext cx="2495985" cy="1946535"/>
          </a:xfrm>
          <a:prstGeom prst="rect">
            <a:avLst/>
          </a:prstGeom>
        </p:spPr>
      </p:pic>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p:cNvSpPr txBox="1"/>
              <p:nvPr/>
            </p:nvSpPr>
            <p:spPr>
              <a:xfrm>
                <a:off x="8487160" y="5237727"/>
                <a:ext cx="4751077"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lướt</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ươt</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356279" y="4433599"/>
              <a:ext cx="3062782" cy="1028396"/>
              <a:chOff x="5347457" y="5457117"/>
              <a:chExt cx="2560320" cy="1977684"/>
            </a:xfrm>
          </p:grpSpPr>
          <p:sp>
            <p:nvSpPr>
              <p:cNvPr id="21" name="TextBox 20"/>
              <p:cNvSpPr txBox="1"/>
              <p:nvPr/>
            </p:nvSpPr>
            <p:spPr>
              <a:xfrm>
                <a:off x="5347457" y="5481604"/>
                <a:ext cx="2560320" cy="1953197"/>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917065" y="5457117"/>
                <a:ext cx="1543886" cy="1953197"/>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dược</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val="20000"/>
                    </a:ext>
                  </a:extLst>
                </a:gridCol>
                <a:gridCol w="2009251">
                  <a:extLst>
                    <a:ext uri="{9D8B030D-6E8A-4147-A177-3AD203B41FA5}">
                      <a16:colId xmlns:a16="http://schemas.microsoft.com/office/drawing/2014/main" val="20001"/>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911863" cy="923330"/>
              <a:chOff x="5133532" y="2295939"/>
              <a:chExt cx="1911863"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501509" y="2295939"/>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8"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12</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grpSp>
        <p:nvGrpSpPr>
          <p:cNvPr id="6" name="Group 5"/>
          <p:cNvGrpSpPr/>
          <p:nvPr/>
        </p:nvGrpSpPr>
        <p:grpSpPr>
          <a:xfrm>
            <a:off x="578992" y="1984511"/>
            <a:ext cx="11613008" cy="2835735"/>
            <a:chOff x="357809" y="2027813"/>
            <a:chExt cx="11613008" cy="2835735"/>
          </a:xfrm>
        </p:grpSpPr>
        <p:pic>
          <p:nvPicPr>
            <p:cNvPr id="7" name="Picture 6"/>
            <p:cNvPicPr>
              <a:picLocks noChangeAspect="1"/>
            </p:cNvPicPr>
            <p:nvPr/>
          </p:nvPicPr>
          <p:blipFill>
            <a:blip r:embed="rId3"/>
            <a:stretch>
              <a:fillRect/>
            </a:stretch>
          </p:blipFill>
          <p:spPr>
            <a:xfrm>
              <a:off x="357809" y="2027813"/>
              <a:ext cx="11613008" cy="2835735"/>
            </a:xfrm>
            <a:prstGeom prst="rect">
              <a:avLst/>
            </a:prstGeom>
          </p:spPr>
        </p:pic>
        <p:sp>
          <p:nvSpPr>
            <p:cNvPr id="9" name="TextBox 8"/>
            <p:cNvSpPr txBox="1"/>
            <p:nvPr/>
          </p:nvSpPr>
          <p:spPr>
            <a:xfrm>
              <a:off x="659292" y="2663687"/>
              <a:ext cx="2040250" cy="923330"/>
            </a:xfrm>
            <a:prstGeom prst="rect">
              <a:avLst/>
            </a:prstGeom>
            <a:noFill/>
          </p:spPr>
          <p:txBody>
            <a:bodyPr wrap="square" rtlCol="0">
              <a:spAutoFit/>
            </a:bodyPr>
            <a:lstStyle/>
            <a:p>
              <a:r>
                <a:rPr lang="vi-VN" sz="5400" b="1" dirty="0" smtClean="0">
                  <a:latin typeface="HP001 4 hàng" panose="020B0603050302020204" pitchFamily="34" charset="0"/>
                </a:rPr>
                <a:t>ươc             </a:t>
              </a:r>
              <a:endParaRPr lang="en-US" sz="5400" b="1" dirty="0">
                <a:latin typeface="HP001 4 hàng" panose="020B0603050302020204" pitchFamily="34" charset="0"/>
              </a:endParaRPr>
            </a:p>
          </p:txBody>
        </p:sp>
        <p:sp>
          <p:nvSpPr>
            <p:cNvPr id="11" name="TextBox 10"/>
            <p:cNvSpPr txBox="1"/>
            <p:nvPr/>
          </p:nvSpPr>
          <p:spPr>
            <a:xfrm>
              <a:off x="593031" y="3751660"/>
              <a:ext cx="4300941" cy="923330"/>
            </a:xfrm>
            <a:prstGeom prst="rect">
              <a:avLst/>
            </a:prstGeom>
            <a:noFill/>
          </p:spPr>
          <p:txBody>
            <a:bodyPr wrap="square" rtlCol="0">
              <a:spAutoFit/>
            </a:bodyPr>
            <a:lstStyle/>
            <a:p>
              <a:r>
                <a:rPr lang="vi-VN" sz="5400" b="1" dirty="0" smtClean="0">
                  <a:latin typeface="HP001 4 hàng" panose="020B0603050302020204" pitchFamily="34" charset="0"/>
                </a:rPr>
                <a:t>thước kẻ             </a:t>
              </a:r>
              <a:endParaRPr lang="en-US" sz="5400" b="1" dirty="0">
                <a:latin typeface="HP001 4 hàng" panose="020B0603050302020204" pitchFamily="34" charset="0"/>
              </a:endParaRPr>
            </a:p>
          </p:txBody>
        </p:sp>
        <p:sp>
          <p:nvSpPr>
            <p:cNvPr id="12" name="TextBox 11"/>
            <p:cNvSpPr txBox="1"/>
            <p:nvPr/>
          </p:nvSpPr>
          <p:spPr>
            <a:xfrm>
              <a:off x="4868214" y="3738023"/>
              <a:ext cx="4303648" cy="923330"/>
            </a:xfrm>
            <a:prstGeom prst="rect">
              <a:avLst/>
            </a:prstGeom>
            <a:noFill/>
          </p:spPr>
          <p:txBody>
            <a:bodyPr wrap="square" rtlCol="0">
              <a:spAutoFit/>
            </a:bodyPr>
            <a:lstStyle/>
            <a:p>
              <a:r>
                <a:rPr lang="vi-VN" sz="5400" b="1" dirty="0" smtClean="0">
                  <a:latin typeface="HP001 4 hàng" panose="020B0603050302020204" pitchFamily="34" charset="0"/>
                </a:rPr>
                <a:t>lướt ván</a:t>
              </a:r>
              <a:endParaRPr lang="en-US" sz="5400" b="1" dirty="0">
                <a:latin typeface="HP001 4 hàng" panose="020B0603050302020204" pitchFamily="34" charset="0"/>
              </a:endParaRPr>
            </a:p>
          </p:txBody>
        </p:sp>
        <p:sp>
          <p:nvSpPr>
            <p:cNvPr id="13" name="TextBox 12"/>
            <p:cNvSpPr txBox="1"/>
            <p:nvPr/>
          </p:nvSpPr>
          <p:spPr>
            <a:xfrm>
              <a:off x="2699542" y="2658904"/>
              <a:ext cx="2052762" cy="923330"/>
            </a:xfrm>
            <a:prstGeom prst="rect">
              <a:avLst/>
            </a:prstGeom>
            <a:noFill/>
          </p:spPr>
          <p:txBody>
            <a:bodyPr wrap="square" rtlCol="0">
              <a:spAutoFit/>
            </a:bodyPr>
            <a:lstStyle/>
            <a:p>
              <a:r>
                <a:rPr lang="vi-VN" sz="5400" b="1" dirty="0" smtClean="0">
                  <a:latin typeface="HP001 4 hàng" panose="020B0603050302020204" pitchFamily="34" charset="0"/>
                </a:rPr>
                <a:t>ươnt             </a:t>
              </a:r>
              <a:endParaRPr lang="en-US" sz="5400" b="1" dirty="0">
                <a:latin typeface="HP001 4 hàng" panose="020B0603050302020204"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4552" y="-495203"/>
            <a:ext cx="9017938" cy="4539169"/>
            <a:chOff x="1091978" y="135864"/>
            <a:chExt cx="9384608" cy="5065131"/>
          </a:xfrm>
        </p:grpSpPr>
        <p:pic>
          <p:nvPicPr>
            <p:cNvPr id="7" name="Picture 6"/>
            <p:cNvPicPr>
              <a:picLocks noChangeAspect="1"/>
            </p:cNvPicPr>
            <p:nvPr/>
          </p:nvPicPr>
          <p:blipFill>
            <a:blip r:embed="rId3"/>
            <a:stretch>
              <a:fillRect/>
            </a:stretch>
          </p:blipFill>
          <p:spPr>
            <a:xfrm>
              <a:off x="1233645" y="135864"/>
              <a:ext cx="9242941" cy="5065131"/>
            </a:xfrm>
            <a:prstGeom prst="rect">
              <a:avLst/>
            </a:prstGeom>
          </p:spPr>
        </p:pic>
        <p:sp>
          <p:nvSpPr>
            <p:cNvPr id="4" name="Rectangle: Rounded Corners 3"/>
            <p:cNvSpPr/>
            <p:nvPr/>
          </p:nvSpPr>
          <p:spPr>
            <a:xfrm>
              <a:off x="1530022" y="754050"/>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193183" y="4043966"/>
            <a:ext cx="11797048" cy="2862322"/>
          </a:xfrm>
          <a:prstGeom prst="rect">
            <a:avLst/>
          </a:prstGeom>
          <a:noFill/>
        </p:spPr>
        <p:txBody>
          <a:bodyPr wrap="square" rtlCol="0">
            <a:spAutoFit/>
          </a:bodyPr>
          <a:lstStyle/>
          <a:p>
            <a:pPr algn="just"/>
            <a:r>
              <a:rPr lang="vi-VN" sz="3600" b="1" dirty="0" smtClean="0">
                <a:latin typeface="+mj-lt"/>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hát</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a:t>
            </a:r>
            <a:r>
              <a:rPr lang="vi-VN" sz="3600" b="1" dirty="0" smtClean="0">
                <a:latin typeface="+mj-lt"/>
                <a:cs typeface="Times New Roman" panose="02020603050405020304" pitchFamily="18" charset="0"/>
              </a:rPr>
              <a:t>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r>
              <a:rPr lang="en-US" sz="3600" b="1" dirty="0" smtClean="0">
                <a:latin typeface="+mj-lt"/>
                <a:cs typeface="Times New Roman" panose="02020603050405020304" pitchFamily="18" charset="0"/>
              </a:rPr>
              <a:t> .</a:t>
            </a:r>
            <a:endParaRPr lang="en-US" sz="3600" b="1" dirty="0">
              <a:latin typeface="+mj-lt"/>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0" y="852855"/>
            <a:ext cx="12192000" cy="611177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5" name="图片 1"/>
          <p:cNvPicPr>
            <a:picLocks noChangeAspect="1"/>
          </p:cNvPicPr>
          <p:nvPr/>
        </p:nvPicPr>
        <p:blipFill>
          <a:blip r:embed="rId4"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71:</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ươc</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ươt</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trẻ</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vuốt</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cưỡi</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Đ</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2560320"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291889" y="0"/>
            <a:ext cx="7736835" cy="5377100"/>
          </a:xfrm>
          <a:prstGeom prst="rect">
            <a:avLst/>
          </a:prstGeom>
        </p:spPr>
      </p:pic>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36986" y="547551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3269356"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dược</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sĩ</a:t>
            </a:r>
            <a:endParaRPr lang="en-US" sz="7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558343" y="-13238"/>
            <a:ext cx="7180707" cy="5535129"/>
          </a:xfrm>
          <a:prstGeom prst="rect">
            <a:avLst/>
          </a:prstGeom>
        </p:spPr>
      </p:pic>
      <p:sp>
        <p:nvSpPr>
          <p:cNvPr id="7" name="TextBox 6"/>
          <p:cNvSpPr txBox="1"/>
          <p:nvPr/>
        </p:nvSpPr>
        <p:spPr>
          <a:xfrm>
            <a:off x="4665386" y="5237726"/>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ươc</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83B46B8-647F-40F2-9D76-B843F96B8A7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V\uFFFD\u001C{79E34085-9CC5-4145-9CE7-A6B31BCE51CC}&quot;,&quot;D:\\GADT LỚP 1\\tv kì 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71 ươc, ươt"/>
</p:tagLst>
</file>

<file path=ppt/tags/tag10.xml><?xml version="1.0" encoding="utf-8"?>
<p:tagLst xmlns:a="http://schemas.openxmlformats.org/drawingml/2006/main" xmlns:r="http://schemas.openxmlformats.org/officeDocument/2006/relationships" xmlns:p="http://schemas.openxmlformats.org/presentationml/2006/main">
  <p:tag name="GENSWF_SLIDE_UID" val="{F1F7B494-8917-48D2-B2BF-7C49DD73B4B6}:285"/>
</p:tagLst>
</file>

<file path=ppt/tags/tag11.xml><?xml version="1.0" encoding="utf-8"?>
<p:tagLst xmlns:a="http://schemas.openxmlformats.org/drawingml/2006/main" xmlns:r="http://schemas.openxmlformats.org/officeDocument/2006/relationships" xmlns:p="http://schemas.openxmlformats.org/presentationml/2006/main">
  <p:tag name="GENSWF_SLIDE_UID" val="{E76F0D4C-7A65-4C31-A573-979EEE88E889}:284"/>
</p:tagLst>
</file>

<file path=ppt/tags/tag12.xml><?xml version="1.0" encoding="utf-8"?>
<p:tagLst xmlns:a="http://schemas.openxmlformats.org/drawingml/2006/main" xmlns:r="http://schemas.openxmlformats.org/officeDocument/2006/relationships" xmlns:p="http://schemas.openxmlformats.org/presentationml/2006/main">
  <p:tag name="GENSWF_SLIDE_UID" val="{ABC37649-5F9B-46AE-BAFB-BA27F9D0E06F}:292"/>
</p:tagLst>
</file>

<file path=ppt/tags/tag13.xml><?xml version="1.0" encoding="utf-8"?>
<p:tagLst xmlns:a="http://schemas.openxmlformats.org/drawingml/2006/main" xmlns:r="http://schemas.openxmlformats.org/officeDocument/2006/relationships" xmlns:p="http://schemas.openxmlformats.org/presentationml/2006/main">
  <p:tag name="GENSWF_SLIDE_UID" val="{B27E5C82-E65D-45E1-AE4D-01536043168B}:288"/>
</p:tagLst>
</file>

<file path=ppt/tags/tag14.xml><?xml version="1.0" encoding="utf-8"?>
<p:tagLst xmlns:a="http://schemas.openxmlformats.org/drawingml/2006/main" xmlns:r="http://schemas.openxmlformats.org/officeDocument/2006/relationships" xmlns:p="http://schemas.openxmlformats.org/presentationml/2006/main">
  <p:tag name="GENSWF_SLIDE_UID" val="{78937DD9-3A6D-4F84-AA44-13D06D15E1C4}:260"/>
</p:tagLst>
</file>

<file path=ppt/tags/tag15.xml><?xml version="1.0" encoding="utf-8"?>
<p:tagLst xmlns:a="http://schemas.openxmlformats.org/drawingml/2006/main" xmlns:r="http://schemas.openxmlformats.org/officeDocument/2006/relationships" xmlns:p="http://schemas.openxmlformats.org/presentationml/2006/main">
  <p:tag name="GENSWF_SLIDE_UID" val="{A1FC9872-63F9-4BEC-8C32-7BFC957657A3}:257"/>
</p:tagLst>
</file>

<file path=ppt/tags/tag16.xml><?xml version="1.0" encoding="utf-8"?>
<p:tagLst xmlns:a="http://schemas.openxmlformats.org/drawingml/2006/main" xmlns:r="http://schemas.openxmlformats.org/officeDocument/2006/relationships" xmlns:p="http://schemas.openxmlformats.org/presentationml/2006/main">
  <p:tag name="GENSWF_SLIDE_UID" val="{36F8906C-86B7-4B12-95C6-EB2733E06601}:258"/>
</p:tagLst>
</file>

<file path=ppt/tags/tag17.xml><?xml version="1.0" encoding="utf-8"?>
<p:tagLst xmlns:a="http://schemas.openxmlformats.org/drawingml/2006/main" xmlns:r="http://schemas.openxmlformats.org/officeDocument/2006/relationships" xmlns:p="http://schemas.openxmlformats.org/presentationml/2006/main">
  <p:tag name="GENSWF_SLIDE_UID" val="{117BE199-5316-4418-B06B-A5A8CFFA5D27}:299"/>
</p:tagLst>
</file>

<file path=ppt/tags/tag18.xml><?xml version="1.0" encoding="utf-8"?>
<p:tagLst xmlns:a="http://schemas.openxmlformats.org/drawingml/2006/main" xmlns:r="http://schemas.openxmlformats.org/officeDocument/2006/relationships" xmlns:p="http://schemas.openxmlformats.org/presentationml/2006/main">
  <p:tag name="GENSWF_SLIDE_UID" val="{79E53FB2-D32F-4DAD-A04D-CF4C860A9948}:259"/>
</p:tagLst>
</file>

<file path=ppt/tags/tag19.xml><?xml version="1.0" encoding="utf-8"?>
<p:tagLst xmlns:a="http://schemas.openxmlformats.org/drawingml/2006/main" xmlns:r="http://schemas.openxmlformats.org/officeDocument/2006/relationships" xmlns:p="http://schemas.openxmlformats.org/presentationml/2006/main">
  <p:tag name="GENSWF_SLIDE_UID" val="{74B009AD-646F-4E2C-A3B5-2BC8F4CF2FF6}:314"/>
</p:tagLst>
</file>

<file path=ppt/tags/tag2.xml><?xml version="1.0" encoding="utf-8"?>
<p:tagLst xmlns:a="http://schemas.openxmlformats.org/drawingml/2006/main" xmlns:r="http://schemas.openxmlformats.org/officeDocument/2006/relationships" xmlns:p="http://schemas.openxmlformats.org/presentationml/2006/main">
  <p:tag name="GENSWF_SLIDE_UID" val="{B6166174-AB84-49CF-AB73-CF83F83E2E69}:296"/>
</p:tagLst>
</file>

<file path=ppt/tags/tag3.xml><?xml version="1.0" encoding="utf-8"?>
<p:tagLst xmlns:a="http://schemas.openxmlformats.org/drawingml/2006/main" xmlns:r="http://schemas.openxmlformats.org/officeDocument/2006/relationships" xmlns:p="http://schemas.openxmlformats.org/presentationml/2006/main">
  <p:tag name="GENSWF_SLIDE_UID" val="{E3AF853F-3D75-40AA-9ACB-80650CA9EC5D}:297"/>
</p:tagLst>
</file>

<file path=ppt/tags/tag4.xml><?xml version="1.0" encoding="utf-8"?>
<p:tagLst xmlns:a="http://schemas.openxmlformats.org/drawingml/2006/main" xmlns:r="http://schemas.openxmlformats.org/officeDocument/2006/relationships" xmlns:p="http://schemas.openxmlformats.org/presentationml/2006/main">
  <p:tag name="GENSWF_SLIDE_UID" val="{87C022A9-377D-403E-BF95-A4769E2A314B}:281"/>
</p:tagLst>
</file>

<file path=ppt/tags/tag5.xml><?xml version="1.0" encoding="utf-8"?>
<p:tagLst xmlns:a="http://schemas.openxmlformats.org/drawingml/2006/main" xmlns:r="http://schemas.openxmlformats.org/officeDocument/2006/relationships" xmlns:p="http://schemas.openxmlformats.org/presentationml/2006/main">
  <p:tag name="GENSWF_SLIDE_UID" val="{9C17967C-6FF9-42EF-9066-EEEAE042F84D}:289"/>
</p:tagLst>
</file>

<file path=ppt/tags/tag6.xml><?xml version="1.0" encoding="utf-8"?>
<p:tagLst xmlns:a="http://schemas.openxmlformats.org/drawingml/2006/main" xmlns:r="http://schemas.openxmlformats.org/officeDocument/2006/relationships" xmlns:p="http://schemas.openxmlformats.org/presentationml/2006/main">
  <p:tag name="GENSWF_SLIDE_UID" val="{53CB6732-2FB3-4C4B-BE76-557DBBD07557}:293"/>
</p:tagLst>
</file>

<file path=ppt/tags/tag7.xml><?xml version="1.0" encoding="utf-8"?>
<p:tagLst xmlns:a="http://schemas.openxmlformats.org/drawingml/2006/main" xmlns:r="http://schemas.openxmlformats.org/officeDocument/2006/relationships" xmlns:p="http://schemas.openxmlformats.org/presentationml/2006/main">
  <p:tag name="GENSWF_SLIDE_UID" val="{830366E5-396C-4FC0-8534-CEF7A29F3ACF}:294"/>
</p:tagLst>
</file>

<file path=ppt/tags/tag8.xml><?xml version="1.0" encoding="utf-8"?>
<p:tagLst xmlns:a="http://schemas.openxmlformats.org/drawingml/2006/main" xmlns:r="http://schemas.openxmlformats.org/officeDocument/2006/relationships" xmlns:p="http://schemas.openxmlformats.org/presentationml/2006/main">
  <p:tag name="GENSWF_SLIDE_UID" val="{73ACA9F8-9BA0-430A-8719-12612A43A60C}:298"/>
</p:tagLst>
</file>

<file path=ppt/tags/tag9.xml><?xml version="1.0" encoding="utf-8"?>
<p:tagLst xmlns:a="http://schemas.openxmlformats.org/drawingml/2006/main" xmlns:r="http://schemas.openxmlformats.org/officeDocument/2006/relationships" xmlns:p="http://schemas.openxmlformats.org/presentationml/2006/main">
  <p:tag name="GENSWF_SLIDE_UID" val="{BEBBF9F2-C285-4885-AD1E-A96A03458359}:2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Words>
  <Application>Microsoft Office PowerPoint</Application>
  <PresentationFormat>Widescreen</PresentationFormat>
  <Paragraphs>81</Paragraphs>
  <Slides>18</Slides>
  <Notes>4</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18</vt:i4>
      </vt:variant>
    </vt:vector>
  </HeadingPairs>
  <TitlesOfParts>
    <vt:vector size="34" baseType="lpstr">
      <vt:lpstr>Microsoft YaHei</vt:lpstr>
      <vt:lpstr>SimSun</vt:lpstr>
      <vt:lpstr>.VnAvant</vt:lpstr>
      <vt:lpstr>.VnAvantH</vt:lpstr>
      <vt:lpstr>Arial</vt:lpstr>
      <vt:lpstr>Calibri</vt:lpstr>
      <vt:lpstr>Calibri Light</vt:lpstr>
      <vt:lpstr>Chivo Light</vt:lpstr>
      <vt:lpstr>等线</vt:lpstr>
      <vt:lpstr>HP001 4 hàng</vt:lpstr>
      <vt:lpstr>Tahoma</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71 ươc, ươt</dc:title>
  <dc:creator>linhmx</dc:creator>
  <cp:lastModifiedBy>Admin</cp:lastModifiedBy>
  <cp:revision>51</cp:revision>
  <dcterms:created xsi:type="dcterms:W3CDTF">2020-08-13T09:32:00Z</dcterms:created>
  <dcterms:modified xsi:type="dcterms:W3CDTF">2024-12-18T02:26:18Z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