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Lst>
  <p:notesMasterIdLst>
    <p:notesMasterId r:id="rId24"/>
  </p:notesMasterIdLst>
  <p:sldIdLst>
    <p:sldId id="2633" r:id="rId5"/>
    <p:sldId id="262" r:id="rId6"/>
    <p:sldId id="259" r:id="rId7"/>
    <p:sldId id="261" r:id="rId8"/>
    <p:sldId id="263" r:id="rId9"/>
    <p:sldId id="264" r:id="rId10"/>
    <p:sldId id="265" r:id="rId11"/>
    <p:sldId id="1424" r:id="rId12"/>
    <p:sldId id="2654" r:id="rId13"/>
    <p:sldId id="270" r:id="rId14"/>
    <p:sldId id="268" r:id="rId15"/>
    <p:sldId id="2661" r:id="rId16"/>
    <p:sldId id="2663" r:id="rId17"/>
    <p:sldId id="2664" r:id="rId18"/>
    <p:sldId id="2665" r:id="rId19"/>
    <p:sldId id="2666" r:id="rId20"/>
    <p:sldId id="2667" r:id="rId21"/>
    <p:sldId id="2646" r:id="rId22"/>
    <p:sldId id="284"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3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8DB82B0-FD62-A6CF-FD3C-CCFFC43E8F0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19225" y="381000"/>
            <a:ext cx="1200150" cy="1200150"/>
          </a:xfrm>
          <a:prstGeom prst="rect">
            <a:avLst/>
          </a:prstGeom>
        </p:spPr>
      </p:pic>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notesSlide" Target="../notesSlides/notesSlide1.xml"/><Relationship Id="rId21"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75.xml"/><Relationship Id="rId1" Type="http://schemas.openxmlformats.org/officeDocument/2006/relationships/tags" Target="../tags/tag11.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75.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49.pn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75.xml"/><Relationship Id="rId1" Type="http://schemas.openxmlformats.org/officeDocument/2006/relationships/tags" Target="../tags/tag13.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75.xml"/><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slideLayout" Target="../slideLayouts/slideLayout75.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51.png"/><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17.xml"/><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5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2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png"/><Relationship Id="rId18" Type="http://schemas.openxmlformats.org/officeDocument/2006/relationships/image" Target="../media/image15.png"/><Relationship Id="rId3" Type="http://schemas.openxmlformats.org/officeDocument/2006/relationships/notesSlide" Target="../notesSlides/notesSlide8.xml"/><Relationship Id="rId21" Type="http://schemas.openxmlformats.org/officeDocument/2006/relationships/image" Target="../media/image57.png"/><Relationship Id="rId7" Type="http://schemas.openxmlformats.org/officeDocument/2006/relationships/image" Target="../media/image23.png"/><Relationship Id="rId12" Type="http://schemas.openxmlformats.org/officeDocument/2006/relationships/image" Target="../media/image54.png"/><Relationship Id="rId17" Type="http://schemas.openxmlformats.org/officeDocument/2006/relationships/image" Target="../media/image14.png"/><Relationship Id="rId2" Type="http://schemas.openxmlformats.org/officeDocument/2006/relationships/slideLayout" Target="../slideLayouts/slideLayout7.xml"/><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tags" Target="../tags/tag20.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9.png"/><Relationship Id="rId19"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29.pn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 Id="rId1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75.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75.xml"/><Relationship Id="rId1" Type="http://schemas.openxmlformats.org/officeDocument/2006/relationships/tags" Target="../tags/tag5.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audio" Target="../media/media1.mp3"/><Relationship Id="rId7" Type="http://schemas.openxmlformats.org/officeDocument/2006/relationships/notesSlide" Target="../notesSlides/notesSlide3.xml"/><Relationship Id="rId12" Type="http://schemas.openxmlformats.org/officeDocument/2006/relationships/image" Target="../media/image3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slideLayout" Target="../slideLayouts/slideLayout75.xml"/><Relationship Id="rId11" Type="http://schemas.openxmlformats.org/officeDocument/2006/relationships/image" Target="../media/image37.png"/><Relationship Id="rId5" Type="http://schemas.openxmlformats.org/officeDocument/2006/relationships/audio" Target="../media/media2.mp3"/><Relationship Id="rId10" Type="http://schemas.openxmlformats.org/officeDocument/2006/relationships/image" Target="../media/image36.png"/><Relationship Id="rId4" Type="http://schemas.microsoft.com/office/2007/relationships/media" Target="../media/media2.mp3"/><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audio" Target="../media/media2.mp3"/><Relationship Id="rId7" Type="http://schemas.openxmlformats.org/officeDocument/2006/relationships/notesSlide" Target="../notesSlides/notesSlide4.xml"/><Relationship Id="rId12" Type="http://schemas.openxmlformats.org/officeDocument/2006/relationships/image" Target="../media/image3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slideLayout" Target="../slideLayouts/slideLayout75.xml"/><Relationship Id="rId11" Type="http://schemas.openxmlformats.org/officeDocument/2006/relationships/image" Target="../media/image37.png"/><Relationship Id="rId5" Type="http://schemas.openxmlformats.org/officeDocument/2006/relationships/audio" Target="../media/media1.mp3"/><Relationship Id="rId10" Type="http://schemas.openxmlformats.org/officeDocument/2006/relationships/image" Target="../media/image36.png"/><Relationship Id="rId4" Type="http://schemas.microsoft.com/office/2007/relationships/media" Target="../media/media1.mp3"/><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image" Target="../media/image40.PNG"/><Relationship Id="rId3" Type="http://schemas.openxmlformats.org/officeDocument/2006/relationships/audio" Target="../media/media1.mp3"/><Relationship Id="rId7" Type="http://schemas.openxmlformats.org/officeDocument/2006/relationships/notesSlide" Target="../notesSlides/notesSlide5.xml"/><Relationship Id="rId12" Type="http://schemas.openxmlformats.org/officeDocument/2006/relationships/image" Target="../media/image39.PNG"/><Relationship Id="rId2" Type="http://schemas.microsoft.com/office/2007/relationships/media" Target="../media/media1.mp3"/><Relationship Id="rId1" Type="http://schemas.openxmlformats.org/officeDocument/2006/relationships/tags" Target="../tags/tag8.xml"/><Relationship Id="rId6" Type="http://schemas.openxmlformats.org/officeDocument/2006/relationships/slideLayout" Target="../slideLayouts/slideLayout75.xml"/><Relationship Id="rId11" Type="http://schemas.openxmlformats.org/officeDocument/2006/relationships/image" Target="../media/image37.png"/><Relationship Id="rId5" Type="http://schemas.openxmlformats.org/officeDocument/2006/relationships/audio" Target="../media/media2.mp3"/><Relationship Id="rId10" Type="http://schemas.openxmlformats.org/officeDocument/2006/relationships/image" Target="../media/image36.png"/><Relationship Id="rId4" Type="http://schemas.microsoft.com/office/2007/relationships/media" Target="../media/media2.mp3"/><Relationship Id="rId9" Type="http://schemas.openxmlformats.org/officeDocument/2006/relationships/image" Target="../media/image35.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5.png"/><Relationship Id="rId1" Type="http://schemas.openxmlformats.org/officeDocument/2006/relationships/tags" Target="../tags/tag9.xml"/><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4.xm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8">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20">
            <a:clrChange>
              <a:clrFrom>
                <a:srgbClr val="8C99A9"/>
              </a:clrFrom>
              <a:clrTo>
                <a:srgbClr val="8C99A9">
                  <a:alpha val="0"/>
                </a:srgbClr>
              </a:clrTo>
            </a:clrChange>
            <a:extLst>
              <a:ext uri="{BEBA8EAE-BF5A-486C-A8C5-ECC9F3942E4B}">
                <a14:imgProps xmlns:a14="http://schemas.microsoft.com/office/drawing/2010/main">
                  <a14:imgLayer r:embed="rId21">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20">
            <a:clrChange>
              <a:clrFrom>
                <a:srgbClr val="8C99A9"/>
              </a:clrFrom>
              <a:clrTo>
                <a:srgbClr val="8C99A9">
                  <a:alpha val="0"/>
                </a:srgbClr>
              </a:clrTo>
            </a:clrChange>
            <a:extLst>
              <a:ext uri="{BEBA8EAE-BF5A-486C-A8C5-ECC9F3942E4B}">
                <a14:imgProps xmlns:a14="http://schemas.microsoft.com/office/drawing/2010/main">
                  <a14:imgLayer r:embed="rId21">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8">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8">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8">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8">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1815" y="399745"/>
            <a:ext cx="6012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p>
        </p:txBody>
      </p:sp>
      <p:pic>
        <p:nvPicPr>
          <p:cNvPr id="6" name="Picture 5">
            <a:extLst>
              <a:ext uri="{FF2B5EF4-FFF2-40B4-BE49-F238E27FC236}">
                <a16:creationId xmlns:a16="http://schemas.microsoft.com/office/drawing/2014/main" id="{F1DB447C-0F70-E412-FBCB-15595D562C00}"/>
              </a:ext>
            </a:extLst>
          </p:cNvPr>
          <p:cNvPicPr>
            <a:picLocks noChangeAspect="1"/>
          </p:cNvPicPr>
          <p:nvPr/>
        </p:nvPicPr>
        <p:blipFill>
          <a:blip r:embed="rId22"/>
          <a:stretch>
            <a:fillRect/>
          </a:stretch>
        </p:blipFill>
        <p:spPr>
          <a:xfrm>
            <a:off x="3332765" y="1099131"/>
            <a:ext cx="5145470" cy="1249788"/>
          </a:xfrm>
          <a:prstGeom prst="rect">
            <a:avLst/>
          </a:prstGeom>
        </p:spPr>
      </p:pic>
      <p:pic>
        <p:nvPicPr>
          <p:cNvPr id="5" name="Picture 4">
            <a:extLst>
              <a:ext uri="{FF2B5EF4-FFF2-40B4-BE49-F238E27FC236}">
                <a16:creationId xmlns:a16="http://schemas.microsoft.com/office/drawing/2014/main" id="{7CF15C3F-08A3-608B-ADF0-26857FCEE094}"/>
              </a:ext>
            </a:extLst>
          </p:cNvPr>
          <p:cNvPicPr>
            <a:picLocks noChangeAspect="1"/>
          </p:cNvPicPr>
          <p:nvPr/>
        </p:nvPicPr>
        <p:blipFill>
          <a:blip r:embed="rId23"/>
          <a:stretch>
            <a:fillRect/>
          </a:stretch>
        </p:blipFill>
        <p:spPr>
          <a:xfrm>
            <a:off x="1247332" y="2360613"/>
            <a:ext cx="10211685" cy="1450974"/>
          </a:xfrm>
          <a:prstGeom prst="rect">
            <a:avLst/>
          </a:prstGeom>
        </p:spPr>
      </p:pic>
      <p:sp>
        <p:nvSpPr>
          <p:cNvPr id="9" name="TextBox 8">
            <a:extLst>
              <a:ext uri="{FF2B5EF4-FFF2-40B4-BE49-F238E27FC236}">
                <a16:creationId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D0752-25F9-AF4C-B9D1-EB7FF863BC6B}"/>
              </a:ext>
            </a:extLst>
          </p:cNvPr>
          <p:cNvPicPr>
            <a:picLocks noChangeAspect="1"/>
          </p:cNvPicPr>
          <p:nvPr/>
        </p:nvPicPr>
        <p:blipFill>
          <a:blip r:embed="rId4"/>
          <a:stretch>
            <a:fillRect/>
          </a:stretch>
        </p:blipFill>
        <p:spPr>
          <a:xfrm>
            <a:off x="376973" y="315406"/>
            <a:ext cx="4999153" cy="1426588"/>
          </a:xfrm>
          <a:prstGeom prst="rect">
            <a:avLst/>
          </a:prstGeom>
        </p:spPr>
      </p:pic>
    </p:spTree>
    <p:custDataLst>
      <p:tags r:id="rId1"/>
    </p:custDataLst>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2D8A9F9-7D03-223A-8370-0E63A9090A01}"/>
              </a:ext>
            </a:extLst>
          </p:cNvPr>
          <p:cNvPicPr>
            <a:picLocks noChangeAspect="1"/>
          </p:cNvPicPr>
          <p:nvPr/>
        </p:nvPicPr>
        <p:blipFill>
          <a:blip r:embed="rId6"/>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a16="http://schemas.microsoft.com/office/drawing/2014/main" id="{EDCF4B60-3510-802D-F761-579FA1B3B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custDataLst>
      <p:tags r:id="rId1"/>
    </p:custDataLst>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70D6DB5-0A72-AD0C-E7FC-AD61A333B444}"/>
              </a:ext>
            </a:extLst>
          </p:cNvPr>
          <p:cNvPicPr>
            <a:picLocks noChangeAspect="1"/>
          </p:cNvPicPr>
          <p:nvPr/>
        </p:nvPicPr>
        <p:blipFill>
          <a:blip r:embed="rId6"/>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ED11A2E5-9501-C137-1EAC-E2AB1EFEA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custDataLst>
      <p:tags r:id="rId1"/>
    </p:custDataLst>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A2DD-69D3-1B00-853D-E7A93A819682}"/>
              </a:ext>
            </a:extLst>
          </p:cNvPr>
          <p:cNvPicPr>
            <a:picLocks noChangeAspect="1"/>
          </p:cNvPicPr>
          <p:nvPr/>
        </p:nvPicPr>
        <p:blipFill>
          <a:blip r:embed="rId5"/>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AD8B4EE6-56EE-51AC-54BE-A021FA9393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custDataLst>
      <p:tags r:id="rId1"/>
    </p:custDataLst>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5FB5F14-1420-EBCB-32F8-EDFA7C17E9B7}"/>
              </a:ext>
            </a:extLst>
          </p:cNvPr>
          <p:cNvPicPr>
            <a:picLocks noChangeAspect="1"/>
          </p:cNvPicPr>
          <p:nvPr/>
        </p:nvPicPr>
        <p:blipFill>
          <a:blip r:embed="rId6"/>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821F1E07-4727-5502-513A-F834C0360E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custDataLst>
      <p:tags r:id="rId1"/>
    </p:custDataLst>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577184911"/>
                  </a:ext>
                </a:extLst>
              </a:tr>
            </a:tbl>
          </a:graphicData>
        </a:graphic>
      </p:graphicFrame>
      <p:sp>
        <p:nvSpPr>
          <p:cNvPr id="3" name="Rectangle: Rounded Corners 2">
            <a:extLst>
              <a:ext uri="{FF2B5EF4-FFF2-40B4-BE49-F238E27FC236}">
                <a16:creationId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11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a16="http://schemas.microsoft.com/office/drawing/2014/main" id="{81392142-86CE-F508-D406-5809BEA1F169}"/>
              </a:ext>
            </a:extLst>
          </p:cNvPr>
          <p:cNvPicPr>
            <a:picLocks noChangeAspect="1"/>
          </p:cNvPicPr>
          <p:nvPr/>
        </p:nvPicPr>
        <p:blipFill>
          <a:blip r:embed="rId18"/>
          <a:stretch>
            <a:fillRect/>
          </a:stretch>
        </p:blipFill>
        <p:spPr>
          <a:xfrm>
            <a:off x="3733936" y="2253157"/>
            <a:ext cx="5657578" cy="1780186"/>
          </a:xfrm>
          <a:prstGeom prst="rect">
            <a:avLst/>
          </a:prstGeom>
        </p:spPr>
      </p:pic>
    </p:spTree>
    <p:custDataLst>
      <p:tags r:id="rId1"/>
    </p:custDataLst>
    <p:extLst>
      <p:ext uri="{BB962C8B-B14F-4D97-AF65-F5344CB8AC3E}">
        <p14:creationId xmlns:p14="http://schemas.microsoft.com/office/powerpoint/2010/main" val="34424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EB48DFE-F21C-5C19-E7BF-4F9FBC7096E0}"/>
              </a:ext>
            </a:extLst>
          </p:cNvPr>
          <p:cNvPicPr>
            <a:picLocks noChangeAspect="1"/>
          </p:cNvPicPr>
          <p:nvPr/>
        </p:nvPicPr>
        <p:blipFill>
          <a:blip r:embed="rId3"/>
          <a:stretch>
            <a:fillRect/>
          </a:stretch>
        </p:blipFill>
        <p:spPr>
          <a:xfrm>
            <a:off x="976312" y="2700337"/>
            <a:ext cx="10752571" cy="2919413"/>
          </a:xfrm>
          <a:prstGeom prst="rect">
            <a:avLst/>
          </a:prstGeom>
        </p:spPr>
      </p:pic>
    </p:spTree>
    <p:custDataLst>
      <p:tags r:id="rId1"/>
    </p:custDataLst>
    <p:extLst>
      <p:ext uri="{BB962C8B-B14F-4D97-AF65-F5344CB8AC3E}">
        <p14:creationId xmlns:p14="http://schemas.microsoft.com/office/powerpoint/2010/main" val="5210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custDataLst>
      <p:tags r:id="rId1"/>
    </p:custDataLst>
    <p:extLst>
      <p:ext uri="{BB962C8B-B14F-4D97-AF65-F5344CB8AC3E}">
        <p14:creationId xmlns:p14="http://schemas.microsoft.com/office/powerpoint/2010/main" val="42417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a16="http://schemas.microsoft.com/office/drawing/2014/main" id="{B18470E6-3ED9-07FD-C539-04B7B6267DE3}"/>
              </a:ext>
            </a:extLst>
          </p:cNvPr>
          <p:cNvPicPr>
            <a:picLocks noChangeAspect="1"/>
          </p:cNvPicPr>
          <p:nvPr/>
        </p:nvPicPr>
        <p:blipFill>
          <a:blip r:embed="rId21"/>
          <a:stretch>
            <a:fillRect/>
          </a:stretch>
        </p:blipFill>
        <p:spPr>
          <a:xfrm>
            <a:off x="2780251" y="1520087"/>
            <a:ext cx="6608637" cy="237764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7E64AEAB-6F29-7A8D-8C18-0FF3F24422F9}"/>
              </a:ext>
            </a:extLst>
          </p:cNvPr>
          <p:cNvPicPr>
            <a:picLocks noChangeAspect="1"/>
          </p:cNvPicPr>
          <p:nvPr/>
        </p:nvPicPr>
        <p:blipFill>
          <a:blip r:embed="rId18"/>
          <a:stretch>
            <a:fillRect/>
          </a:stretch>
        </p:blipFill>
        <p:spPr>
          <a:xfrm>
            <a:off x="3242418" y="2524426"/>
            <a:ext cx="6297714" cy="184724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FEB08C59-970F-590B-8D28-ED75DF2214E4}"/>
              </a:ext>
            </a:extLst>
          </p:cNvPr>
          <p:cNvPicPr>
            <a:picLocks noChangeAspect="1"/>
          </p:cNvPicPr>
          <p:nvPr/>
        </p:nvPicPr>
        <p:blipFill>
          <a:blip r:embed="rId5"/>
          <a:stretch>
            <a:fillRect/>
          </a:stretch>
        </p:blipFill>
        <p:spPr>
          <a:xfrm>
            <a:off x="3370032" y="2688278"/>
            <a:ext cx="6785436" cy="1329043"/>
          </a:xfrm>
          <a:prstGeom prst="rect">
            <a:avLst/>
          </a:prstGeom>
        </p:spPr>
      </p:pic>
    </p:spTree>
    <p:custDataLst>
      <p:tags r:id="rId1"/>
    </p:custDataLst>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custDataLst>
      <p:tags r:id="rId1"/>
    </p:custDataLst>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xmln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2315452" y="2839168"/>
            <a:ext cx="487363" cy="487363"/>
          </a:xfrm>
          <a:prstGeom prst="rect">
            <a:avLst/>
          </a:prstGeom>
        </p:spPr>
      </p:pic>
    </p:spTree>
    <p:custDataLst>
      <p:tags r:id="rId1"/>
    </p:custDataLst>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xmln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2270315" y="2997252"/>
            <a:ext cx="487363" cy="487363"/>
          </a:xfrm>
          <a:prstGeom prst="rect">
            <a:avLst/>
          </a:prstGeom>
        </p:spPr>
      </p:pic>
    </p:spTree>
    <p:custDataLst>
      <p:tags r:id="rId1"/>
    </p:custDataLst>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xmln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a16="http://schemas.microsoft.com/office/drawing/2014/main" id="{67027FC9-E112-1A39-62F5-D02E8A12C678}"/>
                </a:ext>
              </a:extLst>
            </p:cNvPr>
            <p:cNvPicPr>
              <a:picLocks noChangeAspect="1"/>
            </p:cNvPicPr>
            <p:nvPr/>
          </p:nvPicPr>
          <p:blipFill>
            <a:blip r:embed="rId12">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a16="http://schemas.microsoft.com/office/drawing/2014/main" id="{66736414-2E66-27FD-03ED-ABA599F6AB27}"/>
                </a:ext>
              </a:extLst>
            </p:cNvPr>
            <p:cNvPicPr>
              <a:picLocks noChangeAspect="1"/>
            </p:cNvPicPr>
            <p:nvPr/>
          </p:nvPicPr>
          <p:blipFill>
            <a:blip r:embed="rId13">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2209429" y="3377937"/>
            <a:ext cx="487363" cy="487363"/>
          </a:xfrm>
          <a:prstGeom prst="rect">
            <a:avLst/>
          </a:prstGeom>
        </p:spPr>
      </p:pic>
    </p:spTree>
    <p:custDataLst>
      <p:tags r:id="rId1"/>
    </p:custDataLst>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9">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90A291B0-2ABD-1430-DFA6-C2A3EC228B9B}"/>
              </a:ext>
            </a:extLst>
          </p:cNvPr>
          <p:cNvPicPr>
            <a:picLocks noChangeAspect="1"/>
          </p:cNvPicPr>
          <p:nvPr/>
        </p:nvPicPr>
        <p:blipFill>
          <a:blip r:embed="rId18"/>
          <a:stretch>
            <a:fillRect/>
          </a:stretch>
        </p:blipFill>
        <p:spPr>
          <a:xfrm>
            <a:off x="3020681" y="2513380"/>
            <a:ext cx="6169687" cy="1774090"/>
          </a:xfrm>
          <a:prstGeom prst="rect">
            <a:avLst/>
          </a:prstGeom>
        </p:spPr>
      </p:pic>
    </p:spTree>
    <p:custDataLst>
      <p:tags r:id="rId1"/>
    </p:custDataLst>
    <p:extLst>
      <p:ext uri="{BB962C8B-B14F-4D97-AF65-F5344CB8AC3E}">
        <p14:creationId xmlns:p14="http://schemas.microsoft.com/office/powerpoint/2010/main" val="22331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44D46943-0AE9-1DF9-2BC3-AEA5042C89B3}"/>
              </a:ext>
            </a:extLst>
          </p:cNvPr>
          <p:cNvPicPr>
            <a:picLocks noChangeAspect="1"/>
          </p:cNvPicPr>
          <p:nvPr/>
        </p:nvPicPr>
        <p:blipFill>
          <a:blip r:embed="rId3"/>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CFA9388-F89F-FFD2-B9F9-D175E4A4E8EE}"/>
              </a:ext>
            </a:extLst>
          </p:cNvPr>
          <p:cNvPicPr>
            <a:picLocks noChangeAspect="1"/>
          </p:cNvPicPr>
          <p:nvPr/>
        </p:nvPicPr>
        <p:blipFill>
          <a:blip r:embed="rId4"/>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6E22ADD2-E805-C621-CBF7-EDD4CEB17876}"/>
              </a:ext>
            </a:extLst>
          </p:cNvPr>
          <p:cNvPicPr>
            <a:picLocks noChangeAspect="1"/>
          </p:cNvPicPr>
          <p:nvPr/>
        </p:nvPicPr>
        <p:blipFill>
          <a:blip r:embed="rId5"/>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3CF4F953-E893-C239-FEEA-8952D4ACFB4C}"/>
              </a:ext>
            </a:extLst>
          </p:cNvPr>
          <p:cNvPicPr>
            <a:picLocks noChangeAspect="1"/>
          </p:cNvPicPr>
          <p:nvPr/>
        </p:nvPicPr>
        <p:blipFill>
          <a:blip r:embed="rId6"/>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7128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F11CF0C-AB44-4249-8C96-E4413038A8F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9CB013D7-9A21-48AE-B710-654F0D08F1CA}&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Bài 3. YÊU LAO ĐỘNG"/>
</p:tagLst>
</file>

<file path=ppt/tags/tag10.xml><?xml version="1.0" encoding="utf-8"?>
<p:tagLst xmlns:a="http://schemas.openxmlformats.org/drawingml/2006/main" xmlns:r="http://schemas.openxmlformats.org/officeDocument/2006/relationships" xmlns:p="http://schemas.openxmlformats.org/presentationml/2006/main">
  <p:tag name="GENSWF_SLIDE_UID" val="{02B2D64D-6F91-49BA-9E5C-97F13C3939AE}:2654"/>
</p:tagLst>
</file>

<file path=ppt/tags/tag11.xml><?xml version="1.0" encoding="utf-8"?>
<p:tagLst xmlns:a="http://schemas.openxmlformats.org/drawingml/2006/main" xmlns:r="http://schemas.openxmlformats.org/officeDocument/2006/relationships" xmlns:p="http://schemas.openxmlformats.org/presentationml/2006/main">
  <p:tag name="GENSWF_SLIDE_UID" val="{366F2E8A-ABCC-43D4-868F-75881D2F2A95}:270"/>
</p:tagLst>
</file>

<file path=ppt/tags/tag12.xml><?xml version="1.0" encoding="utf-8"?>
<p:tagLst xmlns:a="http://schemas.openxmlformats.org/drawingml/2006/main" xmlns:r="http://schemas.openxmlformats.org/officeDocument/2006/relationships" xmlns:p="http://schemas.openxmlformats.org/presentationml/2006/main">
  <p:tag name="GENSWF_SLIDE_UID" val="{D188BA57-9B88-45DD-AB5C-4246FD81F95A}:268"/>
</p:tagLst>
</file>

<file path=ppt/tags/tag13.xml><?xml version="1.0" encoding="utf-8"?>
<p:tagLst xmlns:a="http://schemas.openxmlformats.org/drawingml/2006/main" xmlns:r="http://schemas.openxmlformats.org/officeDocument/2006/relationships" xmlns:p="http://schemas.openxmlformats.org/presentationml/2006/main">
  <p:tag name="GENSWF_SLIDE_UID" val="{6BF36B06-3446-4696-A702-B3DC895E28D4}:2661"/>
</p:tagLst>
</file>

<file path=ppt/tags/tag14.xml><?xml version="1.0" encoding="utf-8"?>
<p:tagLst xmlns:a="http://schemas.openxmlformats.org/drawingml/2006/main" xmlns:r="http://schemas.openxmlformats.org/officeDocument/2006/relationships" xmlns:p="http://schemas.openxmlformats.org/presentationml/2006/main">
  <p:tag name="GENSWF_SLIDE_UID" val="{F28D5437-0781-4B78-9198-3B67675ADD07}:2663"/>
</p:tagLst>
</file>

<file path=ppt/tags/tag15.xml><?xml version="1.0" encoding="utf-8"?>
<p:tagLst xmlns:a="http://schemas.openxmlformats.org/drawingml/2006/main" xmlns:r="http://schemas.openxmlformats.org/officeDocument/2006/relationships" xmlns:p="http://schemas.openxmlformats.org/presentationml/2006/main">
  <p:tag name="GENSWF_SLIDE_UID" val="{31B6B5C4-DAEC-45C9-9E93-647DA3B7F02E}:2664"/>
</p:tagLst>
</file>

<file path=ppt/tags/tag16.xml><?xml version="1.0" encoding="utf-8"?>
<p:tagLst xmlns:a="http://schemas.openxmlformats.org/drawingml/2006/main" xmlns:r="http://schemas.openxmlformats.org/officeDocument/2006/relationships" xmlns:p="http://schemas.openxmlformats.org/presentationml/2006/main">
  <p:tag name="GENSWF_SLIDE_UID" val="{94EEDB15-A395-4FDB-8899-0C6B42169BD2}:2665"/>
</p:tagLst>
</file>

<file path=ppt/tags/tag17.xml><?xml version="1.0" encoding="utf-8"?>
<p:tagLst xmlns:a="http://schemas.openxmlformats.org/drawingml/2006/main" xmlns:r="http://schemas.openxmlformats.org/officeDocument/2006/relationships" xmlns:p="http://schemas.openxmlformats.org/presentationml/2006/main">
  <p:tag name="GENSWF_SLIDE_UID" val="{68CECA46-597D-40D4-8DF3-68F6189EEB34}:2666"/>
</p:tagLst>
</file>

<file path=ppt/tags/tag18.xml><?xml version="1.0" encoding="utf-8"?>
<p:tagLst xmlns:a="http://schemas.openxmlformats.org/drawingml/2006/main" xmlns:r="http://schemas.openxmlformats.org/officeDocument/2006/relationships" xmlns:p="http://schemas.openxmlformats.org/presentationml/2006/main">
  <p:tag name="GENSWF_SLIDE_UID" val="{8CC29C50-A0EF-4BEF-9E60-1F8BED72D9D3}:2667"/>
</p:tagLst>
</file>

<file path=ppt/tags/tag19.xml><?xml version="1.0" encoding="utf-8"?>
<p:tagLst xmlns:a="http://schemas.openxmlformats.org/drawingml/2006/main" xmlns:r="http://schemas.openxmlformats.org/officeDocument/2006/relationships" xmlns:p="http://schemas.openxmlformats.org/presentationml/2006/main">
  <p:tag name="GENSWF_SLIDE_UID" val="{3B6D4E2C-7114-4E97-A286-F915EEEB2A78}:2646"/>
</p:tagLst>
</file>

<file path=ppt/tags/tag2.xml><?xml version="1.0" encoding="utf-8"?>
<p:tagLst xmlns:a="http://schemas.openxmlformats.org/drawingml/2006/main" xmlns:r="http://schemas.openxmlformats.org/officeDocument/2006/relationships" xmlns:p="http://schemas.openxmlformats.org/presentationml/2006/main">
  <p:tag name="GENSWF_SLIDE_UID" val="{714E8DFB-A348-4311-8356-512B917C3D93}:2633"/>
</p:tagLst>
</file>

<file path=ppt/tags/tag20.xml><?xml version="1.0" encoding="utf-8"?>
<p:tagLst xmlns:a="http://schemas.openxmlformats.org/drawingml/2006/main" xmlns:r="http://schemas.openxmlformats.org/officeDocument/2006/relationships" xmlns:p="http://schemas.openxmlformats.org/presentationml/2006/main">
  <p:tag name="GENSWF_SLIDE_UID" val="{868BF3BD-E683-4F51-B331-BACDDDF20C4E}:284"/>
</p:tagLst>
</file>

<file path=ppt/tags/tag3.xml><?xml version="1.0" encoding="utf-8"?>
<p:tagLst xmlns:a="http://schemas.openxmlformats.org/drawingml/2006/main" xmlns:r="http://schemas.openxmlformats.org/officeDocument/2006/relationships" xmlns:p="http://schemas.openxmlformats.org/presentationml/2006/main">
  <p:tag name="GENSWF_SLIDE_UID" val="{81954BE9-7911-431C-BD6D-9140460D14A2}:262"/>
</p:tagLst>
</file>

<file path=ppt/tags/tag4.xml><?xml version="1.0" encoding="utf-8"?>
<p:tagLst xmlns:a="http://schemas.openxmlformats.org/drawingml/2006/main" xmlns:r="http://schemas.openxmlformats.org/officeDocument/2006/relationships" xmlns:p="http://schemas.openxmlformats.org/presentationml/2006/main">
  <p:tag name="GENSWF_SLIDE_UID" val="{1B09CDB3-4332-4D2B-9869-14A40BEB270E}:259"/>
</p:tagLst>
</file>

<file path=ppt/tags/tag5.xml><?xml version="1.0" encoding="utf-8"?>
<p:tagLst xmlns:a="http://schemas.openxmlformats.org/drawingml/2006/main" xmlns:r="http://schemas.openxmlformats.org/officeDocument/2006/relationships" xmlns:p="http://schemas.openxmlformats.org/presentationml/2006/main">
  <p:tag name="GENSWF_SLIDE_UID" val="{4743A244-32FA-43F3-830A-61DF79B2F83A}:261"/>
</p:tagLst>
</file>

<file path=ppt/tags/tag6.xml><?xml version="1.0" encoding="utf-8"?>
<p:tagLst xmlns:a="http://schemas.openxmlformats.org/drawingml/2006/main" xmlns:r="http://schemas.openxmlformats.org/officeDocument/2006/relationships" xmlns:p="http://schemas.openxmlformats.org/presentationml/2006/main">
  <p:tag name="GENSWF_SLIDE_UID" val="{BB1A0A78-A373-401D-80B0-0A7CEEAEDB95}:263"/>
</p:tagLst>
</file>

<file path=ppt/tags/tag7.xml><?xml version="1.0" encoding="utf-8"?>
<p:tagLst xmlns:a="http://schemas.openxmlformats.org/drawingml/2006/main" xmlns:r="http://schemas.openxmlformats.org/officeDocument/2006/relationships" xmlns:p="http://schemas.openxmlformats.org/presentationml/2006/main">
  <p:tag name="GENSWF_SLIDE_UID" val="{37182DAD-DA2E-4ACB-8848-1A74060D2783}:264"/>
</p:tagLst>
</file>

<file path=ppt/tags/tag8.xml><?xml version="1.0" encoding="utf-8"?>
<p:tagLst xmlns:a="http://schemas.openxmlformats.org/drawingml/2006/main" xmlns:r="http://schemas.openxmlformats.org/officeDocument/2006/relationships" xmlns:p="http://schemas.openxmlformats.org/presentationml/2006/main">
  <p:tag name="GENSWF_SLIDE_UID" val="{3AB625B2-B64D-4F85-9795-FA468D121A93}:265"/>
</p:tagLst>
</file>

<file path=ppt/tags/tag9.xml><?xml version="1.0" encoding="utf-8"?>
<p:tagLst xmlns:a="http://schemas.openxmlformats.org/drawingml/2006/main" xmlns:r="http://schemas.openxmlformats.org/officeDocument/2006/relationships" xmlns:p="http://schemas.openxmlformats.org/presentationml/2006/main">
  <p:tag name="GENSWF_SLIDE_UID" val="{BB439512-121D-43A8-9AEB-B4194AE6E06B}:1424"/>
</p:tagLst>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618</Words>
  <Application>Microsoft Office PowerPoint</Application>
  <PresentationFormat>Widescreen</PresentationFormat>
  <Paragraphs>57</Paragraphs>
  <Slides>19</Slides>
  <Notes>8</Notes>
  <HiddenSlides>0</HiddenSlides>
  <MMClips>6</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19</vt:i4>
      </vt:variant>
    </vt:vector>
  </HeadingPairs>
  <TitlesOfParts>
    <vt:vector size="37" baseType="lpstr">
      <vt:lpstr>#9Slide05 SVNClementine</vt:lpstr>
      <vt:lpstr>Antic</vt:lpstr>
      <vt:lpstr>Arial</vt:lpstr>
      <vt:lpstr>Arial Black</vt:lpstr>
      <vt:lpstr>Calibri</vt:lpstr>
      <vt:lpstr>Calibri Light</vt:lpstr>
      <vt:lpstr>Cambria</vt:lpstr>
      <vt:lpstr>等线</vt:lpstr>
      <vt:lpstr>Roboto Condensed Light</vt:lpstr>
      <vt:lpstr>Wingdings</vt:lpstr>
      <vt:lpstr>Wingdings 2</vt:lpstr>
      <vt:lpstr>方正卡通简体</vt:lpstr>
      <vt:lpstr>方正少儿简体</vt:lpstr>
      <vt:lpstr>方正黑体简体</vt:lpstr>
      <vt:lpstr>7_Office 主题​​</vt:lpstr>
      <vt:lpstr>Lawn and Garden Month by Slidesgo</vt:lpstr>
      <vt:lpstr>2_Lawn and Garden Month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Bài 3. YÊU LAO ĐỘNG</dc:title>
  <dc:creator>Thao Tran</dc:creator>
  <cp:lastModifiedBy>Admin</cp:lastModifiedBy>
  <cp:revision>23</cp:revision>
  <dcterms:created xsi:type="dcterms:W3CDTF">2023-09-06T04:35:30Z</dcterms:created>
  <dcterms:modified xsi:type="dcterms:W3CDTF">2024-11-08T08:58:52Z</dcterms:modified>
</cp:coreProperties>
</file>