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</p:sldMasterIdLst>
  <p:notesMasterIdLst>
    <p:notesMasterId r:id="rId35"/>
  </p:notesMasterIdLst>
  <p:sldIdLst>
    <p:sldId id="274" r:id="rId2"/>
    <p:sldId id="256" r:id="rId3"/>
    <p:sldId id="258" r:id="rId4"/>
    <p:sldId id="261" r:id="rId5"/>
    <p:sldId id="276" r:id="rId6"/>
    <p:sldId id="294" r:id="rId7"/>
    <p:sldId id="262" r:id="rId8"/>
    <p:sldId id="296" r:id="rId9"/>
    <p:sldId id="298" r:id="rId10"/>
    <p:sldId id="297" r:id="rId11"/>
    <p:sldId id="299" r:id="rId12"/>
    <p:sldId id="494" r:id="rId13"/>
    <p:sldId id="300" r:id="rId14"/>
    <p:sldId id="301" r:id="rId15"/>
    <p:sldId id="302" r:id="rId16"/>
    <p:sldId id="469" r:id="rId17"/>
    <p:sldId id="470" r:id="rId18"/>
    <p:sldId id="471" r:id="rId19"/>
    <p:sldId id="472" r:id="rId20"/>
    <p:sldId id="473" r:id="rId21"/>
    <p:sldId id="474" r:id="rId22"/>
    <p:sldId id="475" r:id="rId23"/>
    <p:sldId id="476" r:id="rId24"/>
    <p:sldId id="477" r:id="rId25"/>
    <p:sldId id="484" r:id="rId26"/>
    <p:sldId id="493" r:id="rId27"/>
    <p:sldId id="492" r:id="rId28"/>
    <p:sldId id="487" r:id="rId29"/>
    <p:sldId id="488" r:id="rId30"/>
    <p:sldId id="489" r:id="rId31"/>
    <p:sldId id="485" r:id="rId32"/>
    <p:sldId id="486" r:id="rId33"/>
    <p:sldId id="311" r:id="rId34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36"/>
      <p:bold r:id="rId37"/>
      <p:italic r:id="rId38"/>
      <p:boldItalic r:id="rId39"/>
    </p:embeddedFont>
    <p:embeddedFont>
      <p:font typeface="Rubik" panose="020B0604020202020204" charset="-79"/>
      <p:regular r:id="rId40"/>
      <p:bold r:id="rId41"/>
      <p:italic r:id="rId42"/>
      <p:boldItalic r:id="rId43"/>
    </p:embeddedFont>
    <p:embeddedFont>
      <p:font typeface="Bebas Neue" panose="020B0604020202020204" charset="0"/>
      <p:regular r:id="rId44"/>
    </p:embeddedFont>
    <p:embeddedFont>
      <p:font typeface="Balsamiq Sans" panose="020B0604020202020204" charset="0"/>
      <p:regular r:id="rId45"/>
      <p:bold r:id="rId46"/>
      <p:italic r:id="rId47"/>
      <p:boldItalic r:id="rId48"/>
    </p:embeddedFont>
    <p:embeddedFont>
      <p:font typeface="Arial Rounded MT Bold" panose="020B0604020202020204" charset="0"/>
      <p:regular r:id="rId49"/>
    </p:embeddedFont>
    <p:embeddedFont>
      <p:font typeface="宋体" panose="02010600030101010101" pitchFamily="2" charset="-122"/>
      <p:regular r:id="rId50"/>
    </p:embeddedFont>
    <p:embeddedFont>
      <p:font typeface="Amasis MT Pro Black" panose="020B0604020202020204" charset="0"/>
      <p:bold r:id="rId51"/>
      <p:boldItalic r:id="rId52"/>
    </p:embeddedFont>
    <p:embeddedFont>
      <p:font typeface="Anaheim" panose="020B0604020202020204" charset="0"/>
      <p:regular r:id="rId53"/>
    </p:embeddedFont>
  </p:embeddedFontLst>
  <p:custDataLst>
    <p:tags r:id="rId5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87B"/>
    <a:srgbClr val="F1C63D"/>
    <a:srgbClr val="F6DC8A"/>
    <a:srgbClr val="F4D368"/>
    <a:srgbClr val="FAD260"/>
    <a:srgbClr val="F2CC54"/>
    <a:srgbClr val="FF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0" autoAdjust="0"/>
  </p:normalViewPr>
  <p:slideViewPr>
    <p:cSldViewPr>
      <p:cViewPr varScale="1">
        <p:scale>
          <a:sx n="92" d="100"/>
          <a:sy n="92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0178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08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439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015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87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297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33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729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53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25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97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64cadaa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64cadaa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0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44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46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908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88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80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82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680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877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681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37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5642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846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642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352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16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943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328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262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006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443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10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713225" y="1453500"/>
            <a:ext cx="30723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subTitle" idx="1"/>
          </p:nvPr>
        </p:nvSpPr>
        <p:spPr>
          <a:xfrm>
            <a:off x="713225" y="2516700"/>
            <a:ext cx="3072300" cy="11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4400" y="3690000"/>
            <a:ext cx="1342700" cy="15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4436549"/>
            <a:ext cx="2033125" cy="80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6500" y="-49800"/>
            <a:ext cx="1394051" cy="211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4525" y="-78974"/>
            <a:ext cx="3085200" cy="726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6" r:id="rId6"/>
    <p:sldLayoutId id="2147483668" r:id="rId7"/>
    <p:sldLayoutId id="2147483676" r:id="rId8"/>
    <p:sldLayoutId id="2147483677" r:id="rId9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4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4.mp3"/><Relationship Id="rId7" Type="http://schemas.openxmlformats.org/officeDocument/2006/relationships/image" Target="../media/image29.png"/><Relationship Id="rId2" Type="http://schemas.microsoft.com/office/2007/relationships/media" Target="../media/media4.mp3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image" Target="../media/image41.png"/><Relationship Id="rId11" Type="http://schemas.openxmlformats.org/officeDocument/2006/relationships/slide" Target="slide25.xml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openxmlformats.org/officeDocument/2006/relationships/image" Target="../media/image41.png"/><Relationship Id="rId11" Type="http://schemas.openxmlformats.org/officeDocument/2006/relationships/slide" Target="slide25.xml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2.png"/><Relationship Id="rId12" Type="http://schemas.openxmlformats.org/officeDocument/2006/relationships/slide" Target="slide3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openxmlformats.org/officeDocument/2006/relationships/image" Target="../media/image41.png"/><Relationship Id="rId11" Type="http://schemas.openxmlformats.org/officeDocument/2006/relationships/slide" Target="slide15.xml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2.png"/><Relationship Id="rId12" Type="http://schemas.openxmlformats.org/officeDocument/2006/relationships/slide" Target="slide3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openxmlformats.org/officeDocument/2006/relationships/image" Target="../media/image41.png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0" Type="http://schemas.openxmlformats.org/officeDocument/2006/relationships/slide" Target="slide15.xml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2.png"/><Relationship Id="rId12" Type="http://schemas.openxmlformats.org/officeDocument/2006/relationships/slide" Target="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41.png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openxmlformats.org/officeDocument/2006/relationships/slide" Target="slide15.xml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slide" Target="slide2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2.png"/><Relationship Id="rId12" Type="http://schemas.openxmlformats.org/officeDocument/2006/relationships/slide" Target="slide17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5.png"/><Relationship Id="rId1" Type="http://schemas.openxmlformats.org/officeDocument/2006/relationships/tags" Target="../tags/tag22.xml"/><Relationship Id="rId6" Type="http://schemas.openxmlformats.org/officeDocument/2006/relationships/image" Target="../media/image41.png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5" Type="http://schemas.openxmlformats.org/officeDocument/2006/relationships/slide" Target="slide29.xml"/><Relationship Id="rId10" Type="http://schemas.openxmlformats.org/officeDocument/2006/relationships/slide" Target="slide15.xml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2.png"/><Relationship Id="rId12" Type="http://schemas.openxmlformats.org/officeDocument/2006/relationships/slide" Target="slide17.xml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6" Type="http://schemas.openxmlformats.org/officeDocument/2006/relationships/slide" Target="slide30.xml"/><Relationship Id="rId1" Type="http://schemas.openxmlformats.org/officeDocument/2006/relationships/tags" Target="../tags/tag23.xml"/><Relationship Id="rId6" Type="http://schemas.openxmlformats.org/officeDocument/2006/relationships/image" Target="../media/image41.png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5" Type="http://schemas.openxmlformats.org/officeDocument/2006/relationships/slide" Target="slide19.xml"/><Relationship Id="rId10" Type="http://schemas.openxmlformats.org/officeDocument/2006/relationships/slide" Target="slide15.xml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44.png"/><Relationship Id="rId18" Type="http://schemas.openxmlformats.org/officeDocument/2006/relationships/image" Target="../media/image45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2.png"/><Relationship Id="rId12" Type="http://schemas.openxmlformats.org/officeDocument/2006/relationships/slide" Target="slide17.xml"/><Relationship Id="rId17" Type="http://schemas.openxmlformats.org/officeDocument/2006/relationships/slide" Target="slide26.xml"/><Relationship Id="rId2" Type="http://schemas.openxmlformats.org/officeDocument/2006/relationships/slideLayout" Target="../slideLayouts/slideLayout3.xml"/><Relationship Id="rId16" Type="http://schemas.openxmlformats.org/officeDocument/2006/relationships/slide" Target="slide7.xml"/><Relationship Id="rId1" Type="http://schemas.openxmlformats.org/officeDocument/2006/relationships/tags" Target="../tags/tag24.xml"/><Relationship Id="rId6" Type="http://schemas.openxmlformats.org/officeDocument/2006/relationships/image" Target="../media/image41.png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5" Type="http://schemas.openxmlformats.org/officeDocument/2006/relationships/slide" Target="slide19.xml"/><Relationship Id="rId10" Type="http://schemas.openxmlformats.org/officeDocument/2006/relationships/slide" Target="slide15.xml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44.png"/><Relationship Id="rId18" Type="http://schemas.openxmlformats.org/officeDocument/2006/relationships/slide" Target="slide27.xml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2.png"/><Relationship Id="rId12" Type="http://schemas.openxmlformats.org/officeDocument/2006/relationships/slide" Target="slide17.xml"/><Relationship Id="rId17" Type="http://schemas.openxmlformats.org/officeDocument/2006/relationships/slide" Target="slide8.xml"/><Relationship Id="rId2" Type="http://schemas.openxmlformats.org/officeDocument/2006/relationships/slideLayout" Target="../slideLayouts/slideLayout3.xml"/><Relationship Id="rId16" Type="http://schemas.openxmlformats.org/officeDocument/2006/relationships/slide" Target="slide7.xml"/><Relationship Id="rId1" Type="http://schemas.openxmlformats.org/officeDocument/2006/relationships/tags" Target="../tags/tag25.xml"/><Relationship Id="rId6" Type="http://schemas.openxmlformats.org/officeDocument/2006/relationships/image" Target="../media/image41.png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5" Type="http://schemas.openxmlformats.org/officeDocument/2006/relationships/slide" Target="slide19.xml"/><Relationship Id="rId10" Type="http://schemas.openxmlformats.org/officeDocument/2006/relationships/slide" Target="slide15.xml"/><Relationship Id="rId19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7.png"/><Relationship Id="rId12" Type="http://schemas.openxmlformats.org/officeDocument/2006/relationships/image" Target="../media/image5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46.png"/><Relationship Id="rId11" Type="http://schemas.microsoft.com/office/2007/relationships/hdphoto" Target="../media/hdphoto3.wdp"/><Relationship Id="rId5" Type="http://schemas.openxmlformats.org/officeDocument/2006/relationships/slide" Target="slide17.xml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7.png"/><Relationship Id="rId12" Type="http://schemas.openxmlformats.org/officeDocument/2006/relationships/image" Target="../media/image5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46.png"/><Relationship Id="rId11" Type="http://schemas.microsoft.com/office/2007/relationships/hdphoto" Target="../media/hdphoto3.wdp"/><Relationship Id="rId5" Type="http://schemas.openxmlformats.org/officeDocument/2006/relationships/slide" Target="slide23.xml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microsoft.com/office/2007/relationships/hdphoto" Target="../media/hdphoto3.wdp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46.png"/><Relationship Id="rId11" Type="http://schemas.microsoft.com/office/2007/relationships/hdphoto" Target="../media/hdphoto2.wdp"/><Relationship Id="rId5" Type="http://schemas.openxmlformats.org/officeDocument/2006/relationships/slide" Target="slide24.xml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52.png"/><Relationship Id="rId1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6" Type="http://schemas.openxmlformats.org/officeDocument/2006/relationships/image" Target="../media/image46.png"/><Relationship Id="rId5" Type="http://schemas.openxmlformats.org/officeDocument/2006/relationships/slide" Target="slide20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7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6" Type="http://schemas.openxmlformats.org/officeDocument/2006/relationships/image" Target="../media/image46.png"/><Relationship Id="rId11" Type="http://schemas.microsoft.com/office/2007/relationships/hdphoto" Target="../media/hdphoto3.wdp"/><Relationship Id="rId5" Type="http://schemas.openxmlformats.org/officeDocument/2006/relationships/slide" Target="slide21.xml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6" Type="http://schemas.openxmlformats.org/officeDocument/2006/relationships/image" Target="../media/image56.png"/><Relationship Id="rId5" Type="http://schemas.openxmlformats.org/officeDocument/2006/relationships/image" Target="../media/image46.png"/><Relationship Id="rId4" Type="http://schemas.openxmlformats.org/officeDocument/2006/relationships/slide" Target="slide2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47.png"/><Relationship Id="rId12" Type="http://schemas.openxmlformats.org/officeDocument/2006/relationships/image" Target="../media/image5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6" Type="http://schemas.openxmlformats.org/officeDocument/2006/relationships/image" Target="../media/image46.png"/><Relationship Id="rId11" Type="http://schemas.microsoft.com/office/2007/relationships/hdphoto" Target="../media/hdphoto3.wdp"/><Relationship Id="rId5" Type="http://schemas.openxmlformats.org/officeDocument/2006/relationships/slide" Target="slide18.xml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7.png"/><Relationship Id="rId12" Type="http://schemas.openxmlformats.org/officeDocument/2006/relationships/image" Target="../media/image5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6" Type="http://schemas.openxmlformats.org/officeDocument/2006/relationships/image" Target="../media/image46.png"/><Relationship Id="rId11" Type="http://schemas.microsoft.com/office/2007/relationships/hdphoto" Target="../media/hdphoto3.wdp"/><Relationship Id="rId5" Type="http://schemas.openxmlformats.org/officeDocument/2006/relationships/slide" Target="slide19.xml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4" Type="http://schemas.openxmlformats.org/officeDocument/2006/relationships/image" Target="../media/image5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.mp3"/><Relationship Id="rId7" Type="http://schemas.openxmlformats.org/officeDocument/2006/relationships/image" Target="../media/image28.jp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2.mp3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3.mp3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4057052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832288" y="1142749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2514600" y="2331302"/>
            <a:ext cx="6248400" cy="697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Balsamiq Sans" panose="020B0604020202020204" charset="0"/>
                <a:ea typeface="Balsamiq Sans" panose="020B0604020202020204" charset="0"/>
              </a:rPr>
              <a:t>Listen, point and say.</a:t>
            </a:r>
            <a:endParaRPr sz="48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6283" y="1528623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005" y="1128053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3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A80221B-A351-70A9-6940-F835B76BB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010" y="1599026"/>
            <a:ext cx="9216019" cy="3600061"/>
          </a:xfrm>
          <a:prstGeom prst="rect">
            <a:avLst/>
          </a:prstGeom>
        </p:spPr>
      </p:pic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xfrm>
            <a:off x="2031492" y="35684"/>
            <a:ext cx="49530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Listen, point and say</a:t>
            </a:r>
            <a:r>
              <a:rPr lang="vi-VN" dirty="0"/>
              <a:t>.</a:t>
            </a:r>
            <a:endParaRPr dirty="0"/>
          </a:p>
        </p:txBody>
      </p:sp>
      <p:pic>
        <p:nvPicPr>
          <p:cNvPr id="6" name="Track 57">
            <a:hlinkClick r:id="" action="ppaction://media"/>
            <a:extLst>
              <a:ext uri="{FF2B5EF4-FFF2-40B4-BE49-F238E27FC236}">
                <a16:creationId xmlns:a16="http://schemas.microsoft.com/office/drawing/2014/main" id="{5437A8FE-A4F2-6709-46D2-42F74C2017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72612" y="122567"/>
            <a:ext cx="482600" cy="482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4B1989-9CB8-7C63-6059-6780ACC6BFB8}"/>
              </a:ext>
            </a:extLst>
          </p:cNvPr>
          <p:cNvSpPr txBox="1"/>
          <p:nvPr/>
        </p:nvSpPr>
        <p:spPr>
          <a:xfrm>
            <a:off x="7116835" y="2359499"/>
            <a:ext cx="191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third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E5F549-807E-9209-50BE-C9B44A2E4B58}"/>
              </a:ext>
            </a:extLst>
          </p:cNvPr>
          <p:cNvSpPr txBox="1"/>
          <p:nvPr/>
        </p:nvSpPr>
        <p:spPr>
          <a:xfrm>
            <a:off x="6892468" y="2919247"/>
            <a:ext cx="236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second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54C14D-7230-97B0-A62B-A34BCCCC757F}"/>
              </a:ext>
            </a:extLst>
          </p:cNvPr>
          <p:cNvSpPr txBox="1"/>
          <p:nvPr/>
        </p:nvSpPr>
        <p:spPr>
          <a:xfrm>
            <a:off x="7044392" y="3478995"/>
            <a:ext cx="189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first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33CEC3-8562-F2B8-7396-C6C21F7B85D2}"/>
              </a:ext>
            </a:extLst>
          </p:cNvPr>
          <p:cNvSpPr txBox="1"/>
          <p:nvPr/>
        </p:nvSpPr>
        <p:spPr>
          <a:xfrm>
            <a:off x="6772612" y="4038743"/>
            <a:ext cx="2366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ground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E9A20F-B84D-5BEF-7CA0-16F0DD10AD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494" t="35185" r="66790" b="52963"/>
          <a:stretch/>
        </p:blipFill>
        <p:spPr>
          <a:xfrm>
            <a:off x="968593" y="676410"/>
            <a:ext cx="3650584" cy="1119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DB3C9-4EF1-8EBE-C8C3-3EFDA62BBF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494" t="49259" r="69753" b="39630"/>
          <a:stretch/>
        </p:blipFill>
        <p:spPr>
          <a:xfrm>
            <a:off x="4678948" y="677166"/>
            <a:ext cx="3396833" cy="1052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BFD4F2-0A1B-80BC-5E06-AB920EEC08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073" y="736808"/>
            <a:ext cx="4076104" cy="1058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4D639B-18C6-CDA3-F90B-BCDEE728B8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6115" y="726672"/>
            <a:ext cx="3241276" cy="86904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B7F12F-189B-5681-AC86-C781F0811357}"/>
              </a:ext>
            </a:extLst>
          </p:cNvPr>
          <p:cNvSpPr txBox="1"/>
          <p:nvPr/>
        </p:nvSpPr>
        <p:spPr>
          <a:xfrm>
            <a:off x="794092" y="858901"/>
            <a:ext cx="466476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Where’s the ____?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AA4D4F-093D-E5C4-CF64-50D1FD8F74A1}"/>
              </a:ext>
            </a:extLst>
          </p:cNvPr>
          <p:cNvSpPr txBox="1"/>
          <p:nvPr/>
        </p:nvSpPr>
        <p:spPr>
          <a:xfrm>
            <a:off x="4959002" y="760517"/>
            <a:ext cx="438665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It’s on the ___.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52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0" y="1428750"/>
            <a:ext cx="5143500" cy="29813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57364" y="299920"/>
            <a:ext cx="2377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Time" panose="020B7200000000000000" pitchFamily="34" charset="0"/>
              </a:rPr>
              <a:t>NOTE!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06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724400" y="1142749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3962400" y="2386549"/>
            <a:ext cx="3669063" cy="773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Balsamiq Sans" panose="020B0604020202020204" charset="0"/>
                <a:ea typeface="Balsamiq Sans" panose="020B0604020202020204" charset="0"/>
              </a:rPr>
              <a:t>Let’s talk</a:t>
            </a:r>
            <a:r>
              <a:rPr lang="vi-VN" sz="6000" b="1" dirty="0">
                <a:latin typeface="Balsamiq Sans" panose="020B0604020202020204" charset="0"/>
                <a:ea typeface="Balsamiq Sans" panose="020B0604020202020204" charset="0"/>
              </a:rPr>
              <a:t>.</a:t>
            </a:r>
            <a:endParaRPr sz="60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6800" y="1642499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2999" y="895350"/>
            <a:ext cx="2011349" cy="24384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661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talk</a:t>
            </a:r>
            <a:r>
              <a:rPr lang="vi-VN" dirty="0"/>
              <a:t>.</a:t>
            </a:r>
            <a:endParaRPr dirty="0"/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052B8-A5D5-39CC-158F-64F339533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0340"/>
            <a:ext cx="9356786" cy="4188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87A39-EE38-146A-F993-14D086602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7488" y="1190590"/>
            <a:ext cx="2924175" cy="1005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63E303-087F-A5FC-2BD5-BE15EEBACE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1663" y="1476427"/>
            <a:ext cx="1113423" cy="8871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6DD63C-A6EF-FD72-DD65-0297E36AFAF5}"/>
              </a:ext>
            </a:extLst>
          </p:cNvPr>
          <p:cNvSpPr txBox="1"/>
          <p:nvPr/>
        </p:nvSpPr>
        <p:spPr>
          <a:xfrm>
            <a:off x="2907488" y="1309030"/>
            <a:ext cx="3140769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Times New Roman" panose="02020603050405020304" pitchFamily="18" charset="0"/>
              </a:rPr>
              <a:t>Where’s the _____?</a:t>
            </a:r>
            <a:endParaRPr lang="vi-VN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67C15-6726-D95B-8DC5-48B4D90F0AF3}"/>
              </a:ext>
            </a:extLst>
          </p:cNvPr>
          <p:cNvSpPr txBox="1"/>
          <p:nvPr/>
        </p:nvSpPr>
        <p:spPr>
          <a:xfrm>
            <a:off x="5823402" y="1555763"/>
            <a:ext cx="11380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Times New Roman" panose="02020603050405020304" pitchFamily="18" charset="0"/>
              </a:rPr>
              <a:t>_____.</a:t>
            </a:r>
            <a:endParaRPr lang="vi-VN" sz="2400" dirty="0">
              <a:latin typeface="+mj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65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657600" y="2182247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 </a:t>
            </a:r>
            <a:r>
              <a:rPr lang="en"/>
              <a:t>&amp; Wrap-up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419600" y="506186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05</a:t>
            </a:r>
            <a:endParaRPr sz="9600"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35552" y="1758150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0600" y="127635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887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Elipsa 27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112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lipsa 29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31" name="Pierścień 30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127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92166" y="3295650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Pierścień 45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1295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6" name="Picture 3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47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lipsa 23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122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Elipsa 25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27" name="Pierścień 26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92166" y="3295650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>
            <a:off x="4335067" y="198836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Pierścień 41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2320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3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216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133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8" name="Pierścień 7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8253548"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92166" y="3295650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8257890">
            <a:off x="4335067" y="198836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ierścień 22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3343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4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5" name="Picture 3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669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143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8" name="Pierścień 7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6464156"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92166" y="3295650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6422349">
            <a:off x="4335067" y="198836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ierścień 21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4366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7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3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803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ctrTitle"/>
          </p:nvPr>
        </p:nvSpPr>
        <p:spPr>
          <a:xfrm>
            <a:off x="1676400" y="2000970"/>
            <a:ext cx="6653400" cy="8981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school rooms</a:t>
            </a:r>
            <a:endParaRPr dirty="0"/>
          </a:p>
        </p:txBody>
      </p:sp>
      <p:sp>
        <p:nvSpPr>
          <p:cNvPr id="309" name="Google Shape;309;p35"/>
          <p:cNvSpPr txBox="1">
            <a:spLocks noGrp="1"/>
          </p:cNvSpPr>
          <p:nvPr>
            <p:ph type="subTitle" idx="1"/>
          </p:nvPr>
        </p:nvSpPr>
        <p:spPr>
          <a:xfrm>
            <a:off x="2591034" y="2899131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1 - Period 1 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200FF-F3B8-4754-9EF0-3F7CCA1E0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5" b="93713" l="2825" r="94068">
                        <a14:foregroundMark x1="10169" y1="6287" x2="70904" y2="8383"/>
                        <a14:foregroundMark x1="70904" y1="8383" x2="77684" y2="7784"/>
                        <a14:foregroundMark x1="7062" y1="13772" x2="4802" y2="63174"/>
                        <a14:foregroundMark x1="4802" y1="63174" x2="4802" y2="63174"/>
                        <a14:foregroundMark x1="5650" y1="74551" x2="26836" y2="84132"/>
                        <a14:foregroundMark x1="26836" y1="84132" x2="51130" y2="85629"/>
                        <a14:foregroundMark x1="51130" y1="85629" x2="71751" y2="73353"/>
                        <a14:foregroundMark x1="71751" y1="73353" x2="89266" y2="47904"/>
                        <a14:foregroundMark x1="89266" y1="47904" x2="83898" y2="8982"/>
                        <a14:foregroundMark x1="85876" y1="7186" x2="90113" y2="35030"/>
                        <a14:foregroundMark x1="90113" y1="35030" x2="80791" y2="65569"/>
                        <a14:foregroundMark x1="80791" y1="65569" x2="59322" y2="84431"/>
                        <a14:foregroundMark x1="59322" y1="84431" x2="17232" y2="84132"/>
                        <a14:foregroundMark x1="17232" y1="84132" x2="7062" y2="74251"/>
                        <a14:foregroundMark x1="41525" y1="27844" x2="59887" y2="70659"/>
                        <a14:foregroundMark x1="64124" y1="25749" x2="48870" y2="65569"/>
                        <a14:foregroundMark x1="48870" y1="65569" x2="48588" y2="65569"/>
                        <a14:foregroundMark x1="56497" y1="26946" x2="47458" y2="71257"/>
                        <a14:foregroundMark x1="50282" y1="32934" x2="50565" y2="70060"/>
                        <a14:foregroundMark x1="52260" y1="29641" x2="46328" y2="77844"/>
                        <a14:foregroundMark x1="43785" y1="31737" x2="50847" y2="33832"/>
                        <a14:foregroundMark x1="41243" y1="32036" x2="45763" y2="32036"/>
                        <a14:foregroundMark x1="50000" y1="26647" x2="42090" y2="38623"/>
                        <a14:foregroundMark x1="58757" y1="39521" x2="55085" y2="74850"/>
                        <a14:foregroundMark x1="55085" y1="74850" x2="55085" y2="74850"/>
                        <a14:foregroundMark x1="37571" y1="47904" x2="63277" y2="67066"/>
                        <a14:foregroundMark x1="43785" y1="26946" x2="48588" y2="63772"/>
                        <a14:foregroundMark x1="52825" y1="29341" x2="46328" y2="68862"/>
                        <a14:foregroundMark x1="62994" y1="35030" x2="47740" y2="58383"/>
                        <a14:foregroundMark x1="47740" y1="58383" x2="47458" y2="62275"/>
                        <a14:foregroundMark x1="83616" y1="6287" x2="94068" y2="27246"/>
                        <a14:foregroundMark x1="92938" y1="38922" x2="84746" y2="66467"/>
                        <a14:foregroundMark x1="84746" y1="66467" x2="71469" y2="80838"/>
                        <a14:foregroundMark x1="71469" y1="80838" x2="47175" y2="90719"/>
                        <a14:foregroundMark x1="47175" y1="90719" x2="22316" y2="89820"/>
                        <a14:foregroundMark x1="22316" y1="89820" x2="4237" y2="76048"/>
                        <a14:foregroundMark x1="81638" y1="2695" x2="81638" y2="2695"/>
                        <a14:foregroundMark x1="87288" y1="4192" x2="87288" y2="7784"/>
                        <a14:foregroundMark x1="33616" y1="92814" x2="44915" y2="93713"/>
                        <a14:foregroundMark x1="68362" y1="32335" x2="23729" y2="44910"/>
                        <a14:foregroundMark x1="48870" y1="13174" x2="30791" y2="16766"/>
                        <a14:foregroundMark x1="30791" y1="16766" x2="5650" y2="30539"/>
                        <a14:foregroundMark x1="29096" y1="15269" x2="3672" y2="55689"/>
                        <a14:foregroundMark x1="40960" y1="22156" x2="24859" y2="68263"/>
                        <a14:foregroundMark x1="59887" y1="16168" x2="68644" y2="52994"/>
                        <a14:foregroundMark x1="77684" y1="27844" x2="61017" y2="57485"/>
                        <a14:foregroundMark x1="61017" y1="57485" x2="26554" y2="90120"/>
                        <a14:foregroundMark x1="26554" y1="90120" x2="25989" y2="89521"/>
                        <a14:foregroundMark x1="14689" y1="55090" x2="36723" y2="75749"/>
                        <a14:foregroundMark x1="73164" y1="18263" x2="75706" y2="64671"/>
                        <a14:foregroundMark x1="64407" y1="11078" x2="79661" y2="35928"/>
                        <a14:foregroundMark x1="79661" y1="35928" x2="79661" y2="40120"/>
                        <a14:foregroundMark x1="65819" y1="9880" x2="13559" y2="10778"/>
                        <a14:foregroundMark x1="4520" y1="7485" x2="24011" y2="32036"/>
                        <a14:foregroundMark x1="4237" y1="2695" x2="71186" y2="5389"/>
                        <a14:foregroundMark x1="72034" y1="5689" x2="77401" y2="39521"/>
                        <a14:foregroundMark x1="76836" y1="13772" x2="76554" y2="56287"/>
                        <a14:foregroundMark x1="76554" y1="56287" x2="75989" y2="56587"/>
                        <a14:foregroundMark x1="84746" y1="32335" x2="77684" y2="50599"/>
                        <a14:foregroundMark x1="77684" y1="50599" x2="56497" y2="74251"/>
                        <a14:foregroundMark x1="56497" y1="74251" x2="50565" y2="76647"/>
                        <a14:foregroundMark x1="62147" y1="61677" x2="20056" y2="62275"/>
                        <a14:foregroundMark x1="20056" y1="62275" x2="9322" y2="44611"/>
                        <a14:foregroundMark x1="25989" y1="36527" x2="2825" y2="75150"/>
                        <a14:foregroundMark x1="46328" y1="20060" x2="30226" y2="37425"/>
                        <a14:foregroundMark x1="30226" y1="37425" x2="16102" y2="67964"/>
                        <a14:foregroundMark x1="16102" y1="67964" x2="16384" y2="68563"/>
                        <a14:foregroundMark x1="57627" y1="35329" x2="42938" y2="67665"/>
                        <a14:foregroundMark x1="58475" y1="52096" x2="17797" y2="79341"/>
                        <a14:foregroundMark x1="57345" y1="60180" x2="57345" y2="60180"/>
                        <a14:foregroundMark x1="57345" y1="60180" x2="57345" y2="60180"/>
                        <a14:foregroundMark x1="56497" y1="62275" x2="49718" y2="63772"/>
                        <a14:foregroundMark x1="57062" y1="63772" x2="50847" y2="64072"/>
                        <a14:foregroundMark x1="50282" y1="62275" x2="50282" y2="62275"/>
                        <a14:foregroundMark x1="50282" y1="62575" x2="50282" y2="62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95250"/>
            <a:ext cx="2697714" cy="25453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153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8" name="Pierścień 7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1436000"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1430621">
            <a:off x="4335067" y="198836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ierścień 20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5389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1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2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80260" y="3283744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Picture 3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48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8" name="Pierścień 7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3367626"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3354220">
            <a:off x="4335067" y="198836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Pierścień 19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6412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80260" y="3283744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3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820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8" name="Pierścień 7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3113097"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3108163">
            <a:off x="4335067" y="198836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ierścień 18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7435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7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80260" y="3283744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9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0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1" name="Picture 3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928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194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8" name="Pierścień 7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9869944"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9875060">
            <a:off x="4335067" y="198836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ierścień 16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9481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2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3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80260" y="3283744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5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6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7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8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9" name="Picture 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046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204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8" name="Pierścień 7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4843563"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4814936">
            <a:off x="4335067" y="198836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ierścień 15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2050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80260" y="3283744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3" name="Picture 3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16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0" y="4286250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1257" y="2671542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976" y="1790479"/>
            <a:ext cx="896444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791" y="2671542"/>
            <a:ext cx="84173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D3C71699-1D73-77E5-A887-BF7397E3A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561603" y="104452"/>
            <a:ext cx="841821" cy="14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9F9B3DC1-92D7-AC5F-2E98-63904A42B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7862743" y="3524250"/>
            <a:ext cx="62646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C84938B-D435-0628-2F70-AFDA5568D9AB}"/>
              </a:ext>
            </a:extLst>
          </p:cNvPr>
          <p:cNvGrpSpPr/>
          <p:nvPr/>
        </p:nvGrpSpPr>
        <p:grpSpPr>
          <a:xfrm>
            <a:off x="2585067" y="1225878"/>
            <a:ext cx="4931818" cy="2822456"/>
            <a:chOff x="2585067" y="1225878"/>
            <a:chExt cx="4931818" cy="2822456"/>
          </a:xfrm>
        </p:grpSpPr>
        <p:pic>
          <p:nvPicPr>
            <p:cNvPr id="3076" name="Picture 4" descr="Free grand schools, Download Free grand schools png images, Free ClipArts  on Clipart Library">
              <a:extLst>
                <a:ext uri="{FF2B5EF4-FFF2-40B4-BE49-F238E27FC236}">
                  <a16:creationId xmlns:a16="http://schemas.microsoft.com/office/drawing/2014/main" id="{8CF9F362-5EFE-FD5C-7EB1-97BCB4B688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" t="2534"/>
            <a:stretch/>
          </p:blipFill>
          <p:spPr bwMode="auto">
            <a:xfrm>
              <a:off x="2585067" y="1225878"/>
              <a:ext cx="4931818" cy="2822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C37F14B-415D-873B-368D-3B183F216E5A}"/>
                </a:ext>
              </a:extLst>
            </p:cNvPr>
            <p:cNvGrpSpPr/>
            <p:nvPr/>
          </p:nvGrpSpPr>
          <p:grpSpPr>
            <a:xfrm>
              <a:off x="4114800" y="2283140"/>
              <a:ext cx="1600200" cy="288609"/>
              <a:chOff x="4191000" y="2334716"/>
              <a:chExt cx="1567124" cy="22096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0951551-7BD8-3B9B-DBB3-6592283987DF}"/>
                  </a:ext>
                </a:extLst>
              </p:cNvPr>
              <p:cNvSpPr/>
              <p:nvPr/>
            </p:nvSpPr>
            <p:spPr>
              <a:xfrm>
                <a:off x="4191000" y="2334716"/>
                <a:ext cx="1143000" cy="22096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95A4102-DE77-6617-C458-4A3B96009819}"/>
                  </a:ext>
                </a:extLst>
              </p:cNvPr>
              <p:cNvSpPr/>
              <p:nvPr/>
            </p:nvSpPr>
            <p:spPr>
              <a:xfrm>
                <a:off x="4615124" y="2334717"/>
                <a:ext cx="1143000" cy="22096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0" name="Rounded Rectangular Callout 7">
            <a:extLst>
              <a:ext uri="{FF2B5EF4-FFF2-40B4-BE49-F238E27FC236}">
                <a16:creationId xmlns:a16="http://schemas.microsoft.com/office/drawing/2014/main" id="{3D59B524-BD49-2AC7-8896-6E175CD5896C}"/>
              </a:ext>
            </a:extLst>
          </p:cNvPr>
          <p:cNvSpPr/>
          <p:nvPr/>
        </p:nvSpPr>
        <p:spPr>
          <a:xfrm>
            <a:off x="1562100" y="104452"/>
            <a:ext cx="4604980" cy="612656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  <a:cs typeface="Barriecito"/>
              </a:rPr>
              <a:t>Where is the library</a:t>
            </a:r>
            <a:r>
              <a:rPr lang="en-US" sz="35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?</a:t>
            </a:r>
          </a:p>
        </p:txBody>
      </p:sp>
      <p:sp>
        <p:nvSpPr>
          <p:cNvPr id="21" name="Rounded Rectangular Callout 12">
            <a:extLst>
              <a:ext uri="{FF2B5EF4-FFF2-40B4-BE49-F238E27FC236}">
                <a16:creationId xmlns:a16="http://schemas.microsoft.com/office/drawing/2014/main" id="{D27EDAC7-2C80-CE43-0142-2968CAAB6497}"/>
              </a:ext>
            </a:extLst>
          </p:cNvPr>
          <p:cNvSpPr/>
          <p:nvPr/>
        </p:nvSpPr>
        <p:spPr>
          <a:xfrm>
            <a:off x="2441126" y="4251796"/>
            <a:ext cx="5219700" cy="610615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Balsamiq Sans" panose="02010600030101010101" charset="0"/>
                <a:ea typeface="Balsamiq Sans" panose="02010600030101010101" charset="0"/>
                <a:cs typeface="Barriecito"/>
                <a:sym typeface="Barriecito"/>
              </a:rPr>
              <a:t>It’s on the ground floor.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9B79B3-3810-924D-935B-68118C86BE88}"/>
              </a:ext>
            </a:extLst>
          </p:cNvPr>
          <p:cNvGrpSpPr/>
          <p:nvPr/>
        </p:nvGrpSpPr>
        <p:grpSpPr>
          <a:xfrm>
            <a:off x="7913582" y="2283140"/>
            <a:ext cx="1158610" cy="847925"/>
            <a:chOff x="2743200" y="1251122"/>
            <a:chExt cx="3505200" cy="238742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FDCD701-02D0-9EA9-8F10-F54A1C370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50000"/>
                      </a14:imgEffect>
                    </a14:imgLayer>
                  </a14:imgProps>
                </a:ext>
              </a:extLst>
            </a:blip>
            <a:srcRect l="8195" t="17920" r="10096" b="21930"/>
            <a:stretch/>
          </p:blipFill>
          <p:spPr>
            <a:xfrm>
              <a:off x="2857500" y="1251122"/>
              <a:ext cx="3276600" cy="2286001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793A902-82FD-8B6C-B17A-8692A5532A99}"/>
                </a:ext>
              </a:extLst>
            </p:cNvPr>
            <p:cNvSpPr/>
            <p:nvPr/>
          </p:nvSpPr>
          <p:spPr>
            <a:xfrm>
              <a:off x="2743200" y="1276350"/>
              <a:ext cx="3505200" cy="2362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E20F273-5373-7FB1-D42F-8F595BE48150}"/>
              </a:ext>
            </a:extLst>
          </p:cNvPr>
          <p:cNvCxnSpPr>
            <a:cxnSpLocks/>
          </p:cNvCxnSpPr>
          <p:nvPr/>
        </p:nvCxnSpPr>
        <p:spPr>
          <a:xfrm flipH="1">
            <a:off x="6424391" y="3104236"/>
            <a:ext cx="1616409" cy="1164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0337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3" y="4241635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656" y="1462619"/>
            <a:ext cx="896444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756" y="2742089"/>
            <a:ext cx="84173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Untitled-3.gif">
            <a:extLst>
              <a:ext uri="{FF2B5EF4-FFF2-40B4-BE49-F238E27FC236}">
                <a16:creationId xmlns:a16="http://schemas.microsoft.com/office/drawing/2014/main" id="{9EEAD50E-5A79-5DEE-1BCD-470B319B1D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659" y="1895068"/>
            <a:ext cx="81022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ntitled-3.gif">
            <a:extLst>
              <a:ext uri="{FF2B5EF4-FFF2-40B4-BE49-F238E27FC236}">
                <a16:creationId xmlns:a16="http://schemas.microsoft.com/office/drawing/2014/main" id="{EC554771-3E69-286C-94E4-F96AFE202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1" y="3011743"/>
            <a:ext cx="919579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Untitled-3.gif">
            <a:extLst>
              <a:ext uri="{FF2B5EF4-FFF2-40B4-BE49-F238E27FC236}">
                <a16:creationId xmlns:a16="http://schemas.microsoft.com/office/drawing/2014/main" id="{F5611925-74B0-CD96-15AC-D7747A4749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705814"/>
            <a:ext cx="82503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0866A6B-9F02-45B4-8DFD-12A3DB560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1518879" y="158686"/>
            <a:ext cx="841821" cy="14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7E27A0DF-2C5D-8A13-DD27-7AF335983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8406611" y="3650595"/>
            <a:ext cx="62646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358;p40">
            <a:extLst>
              <a:ext uri="{FF2B5EF4-FFF2-40B4-BE49-F238E27FC236}">
                <a16:creationId xmlns:a16="http://schemas.microsoft.com/office/drawing/2014/main" id="{9AB7E3EF-C3D3-2D37-D68D-9112614AE7D7}"/>
              </a:ext>
            </a:extLst>
          </p:cNvPr>
          <p:cNvSpPr txBox="1">
            <a:spLocks/>
          </p:cNvSpPr>
          <p:nvPr/>
        </p:nvSpPr>
        <p:spPr>
          <a:xfrm>
            <a:off x="2321009" y="17871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lsamiq Sans" panose="02010600030101010101" charset="0"/>
                <a:ea typeface="Balsamiq Sans" panose="02010600030101010101" charset="0"/>
                <a:cs typeface="Arial"/>
                <a:sym typeface="Arial"/>
              </a:rPr>
              <a:t>Unscramble</a:t>
            </a:r>
          </a:p>
        </p:txBody>
      </p:sp>
      <p:sp>
        <p:nvSpPr>
          <p:cNvPr id="12" name="Rounded Rectangular Callout 12">
            <a:extLst>
              <a:ext uri="{FF2B5EF4-FFF2-40B4-BE49-F238E27FC236}">
                <a16:creationId xmlns:a16="http://schemas.microsoft.com/office/drawing/2014/main" id="{33648ABE-8443-435E-7643-1634A5DCE8C3}"/>
              </a:ext>
            </a:extLst>
          </p:cNvPr>
          <p:cNvSpPr/>
          <p:nvPr/>
        </p:nvSpPr>
        <p:spPr>
          <a:xfrm>
            <a:off x="1371601" y="3511779"/>
            <a:ext cx="5638800" cy="1015663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202C70"/>
              </a:solidFill>
              <a:effectLst/>
              <a:uLnTx/>
              <a:uFillTx/>
              <a:latin typeface="Amasis MT Pro Black" panose="02040A04050005020304" pitchFamily="18" charset="0"/>
              <a:ea typeface="Barriecito"/>
              <a:cs typeface="Barriecito"/>
              <a:sym typeface="Barriecito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69821F-4E69-C88F-7E1A-121A52BED6C3}"/>
              </a:ext>
            </a:extLst>
          </p:cNvPr>
          <p:cNvSpPr/>
          <p:nvPr/>
        </p:nvSpPr>
        <p:spPr>
          <a:xfrm>
            <a:off x="1594738" y="3620337"/>
            <a:ext cx="588610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4848"/>
                </a:solidFill>
                <a:effectLst/>
                <a:uLnTx/>
                <a:uFillTx/>
                <a:latin typeface="Balsamiq Sans" panose="020B0604020202020204" charset="0"/>
                <a:ea typeface="Balsamiq Sans" panose="020B0604020202020204" charset="0"/>
                <a:sym typeface="Arial"/>
              </a:rPr>
              <a:t>s_c_nd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4848"/>
                </a:solidFill>
                <a:effectLst/>
                <a:uLnTx/>
                <a:uFillTx/>
                <a:latin typeface="Balsamiq Sans" panose="020B0604020202020204" charset="0"/>
                <a:ea typeface="Balsamiq Sans" panose="020B060402020202020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4848"/>
                </a:solidFill>
                <a:effectLst/>
                <a:uLnTx/>
                <a:uFillTx/>
                <a:latin typeface="Balsamiq Sans" panose="020B0604020202020204" charset="0"/>
                <a:ea typeface="Balsamiq Sans" panose="020B0604020202020204" charset="0"/>
                <a:sym typeface="Arial"/>
              </a:rPr>
              <a:t>f_o_r</a:t>
            </a:r>
            <a:endParaRPr kumimoji="0" lang="en-US" sz="6000" b="1" i="0" u="none" strike="noStrike" kern="0" cap="none" spc="0" normalizeH="0" baseline="0" noProof="0" dirty="0">
              <a:ln w="0"/>
              <a:solidFill>
                <a:srgbClr val="202C70"/>
              </a:solidFill>
              <a:effectLst>
                <a:outerShdw blurRad="38100" dist="19050" dir="2700000" algn="tl" rotWithShape="0">
                  <a:srgbClr val="202C70">
                    <a:alpha val="40000"/>
                  </a:srgbClr>
                </a:outerShdw>
              </a:effectLst>
              <a:uLnTx/>
              <a:uFillTx/>
              <a:latin typeface="Balsamiq Sans" panose="020B0604020202020204" charset="0"/>
              <a:ea typeface="Balsamiq Sans" panose="020B060402020202020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C64194-AFE4-68D3-1B4A-14944C8EC81F}"/>
              </a:ext>
            </a:extLst>
          </p:cNvPr>
          <p:cNvSpPr txBox="1"/>
          <p:nvPr/>
        </p:nvSpPr>
        <p:spPr>
          <a:xfrm>
            <a:off x="2486945" y="2721955"/>
            <a:ext cx="5309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e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498E39-18DD-8CE7-DCB3-DC141C2C2E45}"/>
              </a:ext>
            </a:extLst>
          </p:cNvPr>
          <p:cNvSpPr txBox="1"/>
          <p:nvPr/>
        </p:nvSpPr>
        <p:spPr>
          <a:xfrm>
            <a:off x="3339138" y="3563742"/>
            <a:ext cx="530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CF417-ABFB-9350-2568-5FB153B8D47E}"/>
              </a:ext>
            </a:extLst>
          </p:cNvPr>
          <p:cNvSpPr txBox="1"/>
          <p:nvPr/>
        </p:nvSpPr>
        <p:spPr>
          <a:xfrm>
            <a:off x="5229913" y="3471181"/>
            <a:ext cx="5309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169EAF-E6D2-67A2-2241-E3104EAC2F3E}"/>
              </a:ext>
            </a:extLst>
          </p:cNvPr>
          <p:cNvSpPr txBox="1"/>
          <p:nvPr/>
        </p:nvSpPr>
        <p:spPr>
          <a:xfrm>
            <a:off x="5983965" y="3563742"/>
            <a:ext cx="530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E10491-803D-269D-09D6-D91AEEC0617A}"/>
              </a:ext>
            </a:extLst>
          </p:cNvPr>
          <p:cNvGrpSpPr/>
          <p:nvPr/>
        </p:nvGrpSpPr>
        <p:grpSpPr>
          <a:xfrm>
            <a:off x="2360700" y="977959"/>
            <a:ext cx="4422601" cy="2355791"/>
            <a:chOff x="2585067" y="1225878"/>
            <a:chExt cx="4931818" cy="2822456"/>
          </a:xfrm>
        </p:grpSpPr>
        <p:pic>
          <p:nvPicPr>
            <p:cNvPr id="5" name="Picture 4" descr="Free grand schools, Download Free grand schools png images, Free ClipArts  on Clipart Library">
              <a:extLst>
                <a:ext uri="{FF2B5EF4-FFF2-40B4-BE49-F238E27FC236}">
                  <a16:creationId xmlns:a16="http://schemas.microsoft.com/office/drawing/2014/main" id="{F073F8E2-E041-6AA6-9F28-A0B8BFD690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" t="2534"/>
            <a:stretch/>
          </p:blipFill>
          <p:spPr bwMode="auto">
            <a:xfrm>
              <a:off x="2585067" y="1225878"/>
              <a:ext cx="4931818" cy="2822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CE41011-46DE-5C8C-8537-C2A846CED2D1}"/>
                </a:ext>
              </a:extLst>
            </p:cNvPr>
            <p:cNvGrpSpPr/>
            <p:nvPr/>
          </p:nvGrpSpPr>
          <p:grpSpPr>
            <a:xfrm>
              <a:off x="4114800" y="2283140"/>
              <a:ext cx="1600200" cy="288609"/>
              <a:chOff x="4191000" y="2334716"/>
              <a:chExt cx="1567124" cy="220964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9764F22-7A53-91EA-EA58-606860E3BE7B}"/>
                  </a:ext>
                </a:extLst>
              </p:cNvPr>
              <p:cNvSpPr/>
              <p:nvPr/>
            </p:nvSpPr>
            <p:spPr>
              <a:xfrm>
                <a:off x="4191000" y="2334716"/>
                <a:ext cx="1143000" cy="22096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BF3F5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AA958A2-CBAE-1BFE-0BFC-927180FDE056}"/>
                  </a:ext>
                </a:extLst>
              </p:cNvPr>
              <p:cNvSpPr/>
              <p:nvPr/>
            </p:nvSpPr>
            <p:spPr>
              <a:xfrm>
                <a:off x="4615124" y="2334717"/>
                <a:ext cx="1143000" cy="22096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BF3F5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</p:grp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0F631A7-B101-5587-3434-09A3DD96B926}"/>
              </a:ext>
            </a:extLst>
          </p:cNvPr>
          <p:cNvCxnSpPr>
            <a:cxnSpLocks/>
          </p:cNvCxnSpPr>
          <p:nvPr/>
        </p:nvCxnSpPr>
        <p:spPr>
          <a:xfrm flipV="1">
            <a:off x="2832487" y="2101302"/>
            <a:ext cx="280399" cy="146244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8654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3" y="4210050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051" y="1181923"/>
            <a:ext cx="896444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033" y="2345804"/>
            <a:ext cx="84173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Untitled-3.gif">
            <a:extLst>
              <a:ext uri="{FF2B5EF4-FFF2-40B4-BE49-F238E27FC236}">
                <a16:creationId xmlns:a16="http://schemas.microsoft.com/office/drawing/2014/main" id="{CA506F38-1D76-7FAC-67CC-3056B7D2A3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358" y="2004747"/>
            <a:ext cx="896444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1C9A9F3F-BAC1-6EAE-A0BD-EBB13A41A6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052" t="25537" r="31424" b="55640"/>
          <a:stretch/>
        </p:blipFill>
        <p:spPr>
          <a:xfrm>
            <a:off x="7736279" y="4739454"/>
            <a:ext cx="1407721" cy="404197"/>
          </a:xfrm>
          <a:prstGeom prst="rect">
            <a:avLst/>
          </a:prstGeom>
        </p:spPr>
      </p:pic>
      <p:pic>
        <p:nvPicPr>
          <p:cNvPr id="7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E9BAD724-F35A-DD7E-1784-3BD9DC05A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1344224" y="110323"/>
            <a:ext cx="841821" cy="14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2A6D2BFD-C81D-9881-262F-F3DFBD04E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8182560" y="3181350"/>
            <a:ext cx="62646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358;p40">
            <a:extLst>
              <a:ext uri="{FF2B5EF4-FFF2-40B4-BE49-F238E27FC236}">
                <a16:creationId xmlns:a16="http://schemas.microsoft.com/office/drawing/2014/main" id="{9989A290-B62D-1F12-909A-6D05216B9F4A}"/>
              </a:ext>
            </a:extLst>
          </p:cNvPr>
          <p:cNvSpPr txBox="1">
            <a:spLocks/>
          </p:cNvSpPr>
          <p:nvPr/>
        </p:nvSpPr>
        <p:spPr>
          <a:xfrm>
            <a:off x="3048000" y="0"/>
            <a:ext cx="4086300" cy="9785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Unscramble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AB225014-1C17-1335-21EE-B712FAF03E4F}"/>
              </a:ext>
            </a:extLst>
          </p:cNvPr>
          <p:cNvSpPr/>
          <p:nvPr/>
        </p:nvSpPr>
        <p:spPr>
          <a:xfrm>
            <a:off x="2904656" y="3714102"/>
            <a:ext cx="3270757" cy="1150188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 b="1" dirty="0">
              <a:solidFill>
                <a:schemeClr val="tx1"/>
              </a:solidFill>
              <a:latin typeface="Amasis MT Pro Black" panose="02040A04050005020304" pitchFamily="18" charset="0"/>
              <a:ea typeface="Barriecito"/>
              <a:cs typeface="Barriecito"/>
              <a:sym typeface="Barriecit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BB49D0-7104-33F9-4425-E69C4655B22B}"/>
              </a:ext>
            </a:extLst>
          </p:cNvPr>
          <p:cNvSpPr/>
          <p:nvPr/>
        </p:nvSpPr>
        <p:spPr>
          <a:xfrm>
            <a:off x="2000757" y="3831740"/>
            <a:ext cx="499333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l_br_r</a:t>
            </a:r>
            <a:r>
              <a:rPr lang="en-US" sz="6000" b="1" dirty="0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_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samiq Sans" panose="02010600030101010101" charset="0"/>
              <a:ea typeface="Balsamiq Sans" panose="02010600030101010101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CD802C-001D-3A23-8730-5AC43442C39C}"/>
              </a:ext>
            </a:extLst>
          </p:cNvPr>
          <p:cNvSpPr txBox="1"/>
          <p:nvPr/>
        </p:nvSpPr>
        <p:spPr>
          <a:xfrm>
            <a:off x="3403078" y="3728820"/>
            <a:ext cx="530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C7CFF-285D-C50F-7354-284DF606D4F6}"/>
              </a:ext>
            </a:extLst>
          </p:cNvPr>
          <p:cNvSpPr txBox="1"/>
          <p:nvPr/>
        </p:nvSpPr>
        <p:spPr>
          <a:xfrm>
            <a:off x="4517951" y="2843819"/>
            <a:ext cx="374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6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D446D3-21D2-F19F-6136-31CAF0082884}"/>
              </a:ext>
            </a:extLst>
          </p:cNvPr>
          <p:cNvSpPr txBox="1"/>
          <p:nvPr/>
        </p:nvSpPr>
        <p:spPr>
          <a:xfrm>
            <a:off x="5323045" y="3781364"/>
            <a:ext cx="530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y</a:t>
            </a:r>
            <a:endParaRPr lang="en-US" sz="5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C445D839-B317-7767-93E3-C2AA1F6C3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2429612" y="917752"/>
            <a:ext cx="5158712" cy="264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59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5631" y="670495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22873" y="2879665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7776" y="483763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2567" y="2932744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2754" y="1364826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0521" y="2154997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8508" y="1304271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2466" y="2112236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9624" y="1273934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14220" y="2094442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Gift GIFs | Tenor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44636" y="302125"/>
            <a:ext cx="3887526" cy="3887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015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2" y="4237825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Cartoon running man Royalty Free Vector Image - Vecto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1800"/>
          </a:p>
        </p:txBody>
      </p:sp>
      <p:pic>
        <p:nvPicPr>
          <p:cNvPr id="12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81" y="2228850"/>
            <a:ext cx="810349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9270" y="949380"/>
            <a:ext cx="896444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1369" y="2228850"/>
            <a:ext cx="84173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863" y="759266"/>
            <a:ext cx="87866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12">
            <a:extLst>
              <a:ext uri="{FF2B5EF4-FFF2-40B4-BE49-F238E27FC236}">
                <a16:creationId xmlns:a16="http://schemas.microsoft.com/office/drawing/2014/main" id="{173079D1-0A54-F060-F7C6-179F6E68D38E}"/>
              </a:ext>
            </a:extLst>
          </p:cNvPr>
          <p:cNvSpPr/>
          <p:nvPr/>
        </p:nvSpPr>
        <p:spPr>
          <a:xfrm>
            <a:off x="1907487" y="3569783"/>
            <a:ext cx="5495127" cy="1147763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 b="1" dirty="0">
              <a:solidFill>
                <a:schemeClr val="tx1"/>
              </a:solidFill>
              <a:latin typeface="Amasis MT Pro Black" panose="02040A04050005020304" pitchFamily="18" charset="0"/>
              <a:ea typeface="Barriecito"/>
              <a:cs typeface="Barriecito"/>
              <a:sym typeface="Barriecito"/>
            </a:endParaRPr>
          </a:p>
        </p:txBody>
      </p:sp>
      <p:pic>
        <p:nvPicPr>
          <p:cNvPr id="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B7BD75E1-F377-57FA-25E6-5070E331A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1518879" y="158686"/>
            <a:ext cx="841821" cy="14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8695FB99-07B9-E0EC-B854-B8B6A5CCC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8406611" y="3650595"/>
            <a:ext cx="62646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773168-132F-4F41-9EDD-32B02AFB8D54}"/>
              </a:ext>
            </a:extLst>
          </p:cNvPr>
          <p:cNvSpPr/>
          <p:nvPr/>
        </p:nvSpPr>
        <p:spPr>
          <a:xfrm>
            <a:off x="1759451" y="3674304"/>
            <a:ext cx="587770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dirty="0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_ _</a:t>
            </a:r>
            <a:r>
              <a:rPr lang="en-US" sz="6000" b="1" dirty="0" err="1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s</a:t>
            </a:r>
            <a:r>
              <a:rPr lang="en-US" sz="5500" b="1" dirty="0" err="1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_</a:t>
            </a:r>
            <a:r>
              <a:rPr lang="en-US" sz="6000" b="1" dirty="0" err="1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c</a:t>
            </a:r>
            <a:r>
              <a:rPr lang="en-US" sz="5500" b="1" dirty="0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  </a:t>
            </a:r>
            <a:r>
              <a:rPr lang="en-US" sz="6000" b="1" dirty="0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r</a:t>
            </a:r>
            <a:r>
              <a:rPr lang="en-US" sz="5500" b="1" dirty="0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_ </a:t>
            </a:r>
            <a:r>
              <a:rPr lang="en-US" altLang="zh-CN" sz="5500" b="1" dirty="0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_</a:t>
            </a:r>
            <a:r>
              <a:rPr lang="en-US" altLang="zh-CN" sz="6000" b="1" dirty="0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m</a:t>
            </a:r>
            <a:endParaRPr lang="en-US" sz="55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samiq Sans" panose="02010600030101010101" charset="0"/>
              <a:ea typeface="Balsamiq Sans" panose="02010600030101010101" charset="0"/>
            </a:endParaRPr>
          </a:p>
        </p:txBody>
      </p:sp>
      <p:sp>
        <p:nvSpPr>
          <p:cNvPr id="10" name="Google Shape;358;p40">
            <a:extLst>
              <a:ext uri="{FF2B5EF4-FFF2-40B4-BE49-F238E27FC236}">
                <a16:creationId xmlns:a16="http://schemas.microsoft.com/office/drawing/2014/main" id="{2450CEA0-F7DC-B9D6-E5B3-4D2CCD78A907}"/>
              </a:ext>
            </a:extLst>
          </p:cNvPr>
          <p:cNvSpPr txBox="1">
            <a:spLocks/>
          </p:cNvSpPr>
          <p:nvPr/>
        </p:nvSpPr>
        <p:spPr>
          <a:xfrm>
            <a:off x="2903925" y="97882"/>
            <a:ext cx="3727624" cy="7212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Unscramble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F744E-E494-2EF9-F7F0-CC849A42D94D}"/>
              </a:ext>
            </a:extLst>
          </p:cNvPr>
          <p:cNvSpPr txBox="1"/>
          <p:nvPr/>
        </p:nvSpPr>
        <p:spPr>
          <a:xfrm>
            <a:off x="2210810" y="3588520"/>
            <a:ext cx="500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C9D924-FC2F-00F3-4930-0C66FF2D9393}"/>
              </a:ext>
            </a:extLst>
          </p:cNvPr>
          <p:cNvSpPr txBox="1"/>
          <p:nvPr/>
        </p:nvSpPr>
        <p:spPr>
          <a:xfrm>
            <a:off x="2903925" y="3569783"/>
            <a:ext cx="530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BFF869-AD2E-2158-E750-F1784B2D66B8}"/>
              </a:ext>
            </a:extLst>
          </p:cNvPr>
          <p:cNvSpPr txBox="1"/>
          <p:nvPr/>
        </p:nvSpPr>
        <p:spPr>
          <a:xfrm>
            <a:off x="3789491" y="3588521"/>
            <a:ext cx="530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B95CBE-D091-9273-B02F-CD366356C86D}"/>
              </a:ext>
            </a:extLst>
          </p:cNvPr>
          <p:cNvSpPr txBox="1"/>
          <p:nvPr/>
        </p:nvSpPr>
        <p:spPr>
          <a:xfrm>
            <a:off x="5205972" y="3576406"/>
            <a:ext cx="514430" cy="1039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778F08-9F36-2CC5-5B3E-78A4CB54B552}"/>
              </a:ext>
            </a:extLst>
          </p:cNvPr>
          <p:cNvSpPr txBox="1"/>
          <p:nvPr/>
        </p:nvSpPr>
        <p:spPr>
          <a:xfrm>
            <a:off x="5720676" y="3597098"/>
            <a:ext cx="530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9726C7-7E02-20C1-55A9-1B8AE8044F5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500" t="50545" r="12500" b="4363"/>
          <a:stretch/>
        </p:blipFill>
        <p:spPr>
          <a:xfrm>
            <a:off x="2210810" y="983424"/>
            <a:ext cx="5414311" cy="2362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30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>
            <a:spLocks noGrp="1"/>
          </p:cNvSpPr>
          <p:nvPr>
            <p:ph type="title"/>
          </p:nvPr>
        </p:nvSpPr>
        <p:spPr>
          <a:xfrm>
            <a:off x="3200400" y="277816"/>
            <a:ext cx="4061735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325" name="Google Shape;325;p37"/>
          <p:cNvSpPr txBox="1">
            <a:spLocks noGrp="1"/>
          </p:cNvSpPr>
          <p:nvPr>
            <p:ph type="subTitle" idx="3"/>
          </p:nvPr>
        </p:nvSpPr>
        <p:spPr>
          <a:xfrm>
            <a:off x="2087516" y="3638551"/>
            <a:ext cx="3810000" cy="612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Balsamiq Sans" panose="020B0604020202020204" charset="0"/>
                <a:ea typeface="Balsamiq Sans" panose="020B0604020202020204" charset="0"/>
              </a:rPr>
              <a:t>Listen, point and say.</a:t>
            </a:r>
            <a:endParaRPr sz="2800" b="1" dirty="0">
              <a:solidFill>
                <a:srgbClr val="666666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7" name="Google Shape;327;p37"/>
          <p:cNvSpPr txBox="1">
            <a:spLocks noGrp="1"/>
          </p:cNvSpPr>
          <p:nvPr>
            <p:ph type="subTitle" idx="2"/>
          </p:nvPr>
        </p:nvSpPr>
        <p:spPr>
          <a:xfrm>
            <a:off x="1944348" y="2407864"/>
            <a:ext cx="4075451" cy="6873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Balsamiq Sans" panose="020B0604020202020204" charset="0"/>
                <a:ea typeface="Balsamiq Sans" panose="020B0604020202020204" charset="0"/>
              </a:rPr>
              <a:t>Look, listen and repeat.</a:t>
            </a:r>
            <a:endParaRPr sz="28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8" name="Google Shape;328;p37"/>
          <p:cNvSpPr txBox="1">
            <a:spLocks noGrp="1"/>
          </p:cNvSpPr>
          <p:nvPr>
            <p:ph type="title" idx="4"/>
          </p:nvPr>
        </p:nvSpPr>
        <p:spPr>
          <a:xfrm>
            <a:off x="956666" y="1026991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01</a:t>
            </a:r>
            <a:endParaRPr sz="4800" dirty="0"/>
          </a:p>
        </p:txBody>
      </p:sp>
      <p:sp>
        <p:nvSpPr>
          <p:cNvPr id="329" name="Google Shape;329;p37"/>
          <p:cNvSpPr txBox="1">
            <a:spLocks noGrp="1"/>
          </p:cNvSpPr>
          <p:nvPr>
            <p:ph type="title" idx="5"/>
          </p:nvPr>
        </p:nvSpPr>
        <p:spPr>
          <a:xfrm>
            <a:off x="1192249" y="3557082"/>
            <a:ext cx="1013906" cy="8686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03</a:t>
            </a:r>
            <a:endParaRPr sz="4800" dirty="0"/>
          </a:p>
        </p:txBody>
      </p:sp>
      <p:sp>
        <p:nvSpPr>
          <p:cNvPr id="330" name="Google Shape;330;p37"/>
          <p:cNvSpPr txBox="1">
            <a:spLocks noGrp="1"/>
          </p:cNvSpPr>
          <p:nvPr>
            <p:ph type="title" idx="6"/>
          </p:nvPr>
        </p:nvSpPr>
        <p:spPr>
          <a:xfrm>
            <a:off x="1020716" y="2384531"/>
            <a:ext cx="1066800" cy="842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02</a:t>
            </a:r>
            <a:endParaRPr sz="4800" dirty="0"/>
          </a:p>
        </p:txBody>
      </p:sp>
      <p:sp>
        <p:nvSpPr>
          <p:cNvPr id="331" name="Google Shape;331;p37"/>
          <p:cNvSpPr txBox="1">
            <a:spLocks noGrp="1"/>
          </p:cNvSpPr>
          <p:nvPr>
            <p:ph type="subTitle" idx="7"/>
          </p:nvPr>
        </p:nvSpPr>
        <p:spPr>
          <a:xfrm>
            <a:off x="1944348" y="857159"/>
            <a:ext cx="4075450" cy="98407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800" dirty="0"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Balsamiq Sans"/>
                <a:ea typeface="Balsamiq Sans"/>
                <a:cs typeface="Balsamiq Sans"/>
                <a:sym typeface="Balsamiq Sans"/>
              </a:rPr>
              <a:t>Warm-up &amp; Review</a:t>
            </a:r>
            <a:endParaRPr sz="2800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334" name="Google Shape;33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6884700" y="-38036"/>
            <a:ext cx="2305501" cy="54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1625" y="3095250"/>
            <a:ext cx="712375" cy="2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953072" y="863584"/>
            <a:ext cx="2454248" cy="5780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26;p37">
            <a:extLst>
              <a:ext uri="{FF2B5EF4-FFF2-40B4-BE49-F238E27FC236}">
                <a16:creationId xmlns:a16="http://schemas.microsoft.com/office/drawing/2014/main" id="{B2B62108-742E-4DB1-819B-ACA4112C195B}"/>
              </a:ext>
            </a:extLst>
          </p:cNvPr>
          <p:cNvSpPr txBox="1">
            <a:spLocks/>
          </p:cNvSpPr>
          <p:nvPr/>
        </p:nvSpPr>
        <p:spPr>
          <a:xfrm>
            <a:off x="6884700" y="1260283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en-US" sz="2800" b="1" dirty="0">
                <a:latin typeface="Balsamiq Sans" panose="020B0604020202020204" charset="0"/>
                <a:ea typeface="Balsamiq Sans" panose="020B0604020202020204" charset="0"/>
              </a:rPr>
              <a:t>Let's talk.</a:t>
            </a:r>
          </a:p>
        </p:txBody>
      </p:sp>
      <p:sp>
        <p:nvSpPr>
          <p:cNvPr id="19" name="Google Shape;328;p37">
            <a:extLst>
              <a:ext uri="{FF2B5EF4-FFF2-40B4-BE49-F238E27FC236}">
                <a16:creationId xmlns:a16="http://schemas.microsoft.com/office/drawing/2014/main" id="{1AB3CC8C-FDC1-4A73-991C-9863C2A3E2C3}"/>
              </a:ext>
            </a:extLst>
          </p:cNvPr>
          <p:cNvSpPr txBox="1">
            <a:spLocks/>
          </p:cNvSpPr>
          <p:nvPr/>
        </p:nvSpPr>
        <p:spPr>
          <a:xfrm>
            <a:off x="5851813" y="1093817"/>
            <a:ext cx="1194900" cy="98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sz="4800" dirty="0"/>
              <a:t>04</a:t>
            </a:r>
          </a:p>
        </p:txBody>
      </p:sp>
      <p:sp>
        <p:nvSpPr>
          <p:cNvPr id="21" name="Google Shape;330;p37">
            <a:extLst>
              <a:ext uri="{FF2B5EF4-FFF2-40B4-BE49-F238E27FC236}">
                <a16:creationId xmlns:a16="http://schemas.microsoft.com/office/drawing/2014/main" id="{68058D7C-02E5-431E-9F56-E0F0B2A29097}"/>
              </a:ext>
            </a:extLst>
          </p:cNvPr>
          <p:cNvSpPr txBox="1">
            <a:spLocks/>
          </p:cNvSpPr>
          <p:nvPr/>
        </p:nvSpPr>
        <p:spPr>
          <a:xfrm>
            <a:off x="5866774" y="2155819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sz="4800" dirty="0"/>
              <a:t>05</a:t>
            </a:r>
          </a:p>
        </p:txBody>
      </p:sp>
      <p:sp>
        <p:nvSpPr>
          <p:cNvPr id="23" name="Google Shape;332;p37">
            <a:extLst>
              <a:ext uri="{FF2B5EF4-FFF2-40B4-BE49-F238E27FC236}">
                <a16:creationId xmlns:a16="http://schemas.microsoft.com/office/drawing/2014/main" id="{887E72C5-50C9-4CE3-B55B-A27EA6D75B52}"/>
              </a:ext>
            </a:extLst>
          </p:cNvPr>
          <p:cNvSpPr txBox="1">
            <a:spLocks/>
          </p:cNvSpPr>
          <p:nvPr/>
        </p:nvSpPr>
        <p:spPr>
          <a:xfrm>
            <a:off x="6884700" y="2941036"/>
            <a:ext cx="23055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2800" dirty="0">
                <a:latin typeface="Balsamiq Sans"/>
                <a:ea typeface="Balsamiq Sans"/>
                <a:cs typeface="Balsamiq Sans"/>
                <a:sym typeface="Balsamiq Sans"/>
              </a:rPr>
              <a:t>Fun corner &amp; Wrap-up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198144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uclear Explosion Nuclear Weapon Clip Art - Explosion Bomb Gif ..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13838" y="411512"/>
            <a:ext cx="3077282" cy="3119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Hình chữ nhật: Góc Tròn 11"/>
          <p:cNvSpPr/>
          <p:nvPr/>
        </p:nvSpPr>
        <p:spPr>
          <a:xfrm>
            <a:off x="3113839" y="3731419"/>
            <a:ext cx="3987403" cy="971550"/>
          </a:xfrm>
          <a:prstGeom prst="roundRect">
            <a:avLst/>
          </a:prstGeom>
          <a:solidFill>
            <a:srgbClr val="B00058"/>
          </a:solidFill>
          <a:ln>
            <a:solidFill>
              <a:srgbClr val="B0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950" dirty="0">
                <a:latin typeface="Amasis MT Pro Black" panose="02040A04050005020304" pitchFamily="18" charset="0"/>
              </a:rPr>
              <a:t>- 3 stars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377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9" y="4272787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149" y="1809750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882" y="2800350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7">
            <a:extLst>
              <a:ext uri="{FF2B5EF4-FFF2-40B4-BE49-F238E27FC236}">
                <a16:creationId xmlns:a16="http://schemas.microsoft.com/office/drawing/2014/main" id="{25D6F5CE-8857-54D4-0249-718DF2FB2907}"/>
              </a:ext>
            </a:extLst>
          </p:cNvPr>
          <p:cNvSpPr/>
          <p:nvPr/>
        </p:nvSpPr>
        <p:spPr>
          <a:xfrm>
            <a:off x="1490613" y="104452"/>
            <a:ext cx="6438900" cy="612656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  <a:cs typeface="Barriecito"/>
              </a:rPr>
              <a:t>Where is the computer room</a:t>
            </a:r>
            <a:r>
              <a:rPr lang="en-US" sz="35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?</a:t>
            </a:r>
          </a:p>
        </p:txBody>
      </p:sp>
      <p:sp>
        <p:nvSpPr>
          <p:cNvPr id="5" name="Rounded Rectangular Callout 12">
            <a:extLst>
              <a:ext uri="{FF2B5EF4-FFF2-40B4-BE49-F238E27FC236}">
                <a16:creationId xmlns:a16="http://schemas.microsoft.com/office/drawing/2014/main" id="{857988B5-F85B-FE1D-DE36-7856CFA8BBEF}"/>
              </a:ext>
            </a:extLst>
          </p:cNvPr>
          <p:cNvSpPr/>
          <p:nvPr/>
        </p:nvSpPr>
        <p:spPr>
          <a:xfrm>
            <a:off x="3276600" y="4406548"/>
            <a:ext cx="4572000" cy="541324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Balsamiq Sans" panose="02010600030101010101" charset="0"/>
                <a:ea typeface="Balsamiq Sans" panose="02010600030101010101" charset="0"/>
                <a:cs typeface="Barriecito"/>
                <a:sym typeface="Barriecito"/>
              </a:rPr>
              <a:t>It’s on the third floor.</a:t>
            </a:r>
          </a:p>
        </p:txBody>
      </p:sp>
      <p:pic>
        <p:nvPicPr>
          <p:cNvPr id="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E818CFDD-3092-DD20-939B-796670FE6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561603" y="104452"/>
            <a:ext cx="841821" cy="14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9213AFD1-FB03-C18A-0613-C3B273007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8039100" y="3562350"/>
            <a:ext cx="62646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DA1CE27-CCD9-1378-58A8-F7FB7F3CFC5B}"/>
              </a:ext>
            </a:extLst>
          </p:cNvPr>
          <p:cNvGrpSpPr/>
          <p:nvPr/>
        </p:nvGrpSpPr>
        <p:grpSpPr>
          <a:xfrm>
            <a:off x="1403424" y="889172"/>
            <a:ext cx="4931818" cy="3200400"/>
            <a:chOff x="2585067" y="1225878"/>
            <a:chExt cx="4931818" cy="2822456"/>
          </a:xfrm>
        </p:grpSpPr>
        <p:pic>
          <p:nvPicPr>
            <p:cNvPr id="14" name="Picture 4" descr="Free grand schools, Download Free grand schools png images, Free ClipArts  on Clipart Library">
              <a:extLst>
                <a:ext uri="{FF2B5EF4-FFF2-40B4-BE49-F238E27FC236}">
                  <a16:creationId xmlns:a16="http://schemas.microsoft.com/office/drawing/2014/main" id="{E62E0C30-3482-B9C9-95E5-F662452CC7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" t="2534"/>
            <a:stretch/>
          </p:blipFill>
          <p:spPr bwMode="auto">
            <a:xfrm>
              <a:off x="2585067" y="1225878"/>
              <a:ext cx="4931818" cy="2822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0D1BDC4-DEF8-8B70-A633-BC78810F45E8}"/>
                </a:ext>
              </a:extLst>
            </p:cNvPr>
            <p:cNvGrpSpPr/>
            <p:nvPr/>
          </p:nvGrpSpPr>
          <p:grpSpPr>
            <a:xfrm>
              <a:off x="4114800" y="2283140"/>
              <a:ext cx="1600200" cy="288609"/>
              <a:chOff x="4191000" y="2334716"/>
              <a:chExt cx="1567124" cy="22096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A84240B-6F2C-86DD-6F15-8C2667C251AC}"/>
                  </a:ext>
                </a:extLst>
              </p:cNvPr>
              <p:cNvSpPr/>
              <p:nvPr/>
            </p:nvSpPr>
            <p:spPr>
              <a:xfrm>
                <a:off x="4191000" y="2334716"/>
                <a:ext cx="1143000" cy="22096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0A1B541-399D-08D8-3C39-0BBFB8C5D997}"/>
                  </a:ext>
                </a:extLst>
              </p:cNvPr>
              <p:cNvSpPr/>
              <p:nvPr/>
            </p:nvSpPr>
            <p:spPr>
              <a:xfrm>
                <a:off x="4615124" y="2334717"/>
                <a:ext cx="1143000" cy="22096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9396AA5-74B1-CA41-526B-E5E9F8870757}"/>
              </a:ext>
            </a:extLst>
          </p:cNvPr>
          <p:cNvCxnSpPr>
            <a:cxnSpLocks/>
          </p:cNvCxnSpPr>
          <p:nvPr/>
        </p:nvCxnSpPr>
        <p:spPr>
          <a:xfrm flipH="1">
            <a:off x="4533357" y="1733550"/>
            <a:ext cx="1715043" cy="228600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BAB6F3-9CA8-F642-AFEE-C5D875820255}"/>
              </a:ext>
            </a:extLst>
          </p:cNvPr>
          <p:cNvGrpSpPr/>
          <p:nvPr/>
        </p:nvGrpSpPr>
        <p:grpSpPr>
          <a:xfrm>
            <a:off x="6248400" y="811968"/>
            <a:ext cx="2805271" cy="2335616"/>
            <a:chOff x="2743200" y="1276350"/>
            <a:chExt cx="3505200" cy="237384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356945B-D3CB-1C6E-3E80-8AC060112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50000"/>
                      </a14:imgEffect>
                    </a14:imgLayer>
                  </a14:imgProps>
                </a:ext>
              </a:extLst>
            </a:blip>
            <a:srcRect l="61667" t="2545" r="4167" b="52365"/>
            <a:stretch/>
          </p:blipFill>
          <p:spPr>
            <a:xfrm>
              <a:off x="2971800" y="1280791"/>
              <a:ext cx="3133725" cy="2369402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B1CC6F5-16DF-DA26-46B2-7C2128C31312}"/>
                </a:ext>
              </a:extLst>
            </p:cNvPr>
            <p:cNvSpPr/>
            <p:nvPr/>
          </p:nvSpPr>
          <p:spPr>
            <a:xfrm>
              <a:off x="2743200" y="1276350"/>
              <a:ext cx="3505200" cy="2362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4428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10050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43" y="1072577"/>
            <a:ext cx="79851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64" y="2424531"/>
            <a:ext cx="79851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E34B36A4-41F3-A6AE-7CCE-56107FACB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418876" y="98077"/>
            <a:ext cx="841821" cy="14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86EB3F46-A202-BC71-D769-3516571B7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8028733" y="3519703"/>
            <a:ext cx="62646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7">
            <a:extLst>
              <a:ext uri="{FF2B5EF4-FFF2-40B4-BE49-F238E27FC236}">
                <a16:creationId xmlns:a16="http://schemas.microsoft.com/office/drawing/2014/main" id="{00D1D155-B185-3410-A053-522CD6A927F6}"/>
              </a:ext>
            </a:extLst>
          </p:cNvPr>
          <p:cNvSpPr/>
          <p:nvPr/>
        </p:nvSpPr>
        <p:spPr>
          <a:xfrm>
            <a:off x="1447800" y="98076"/>
            <a:ext cx="5029200" cy="625469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  <a:cs typeface="Barriecito"/>
              </a:rPr>
              <a:t>Where is the art room</a:t>
            </a:r>
            <a:r>
              <a:rPr lang="en-US" sz="35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?</a:t>
            </a:r>
          </a:p>
        </p:txBody>
      </p:sp>
      <p:sp>
        <p:nvSpPr>
          <p:cNvPr id="8" name="Rounded Rectangular Callout 12">
            <a:extLst>
              <a:ext uri="{FF2B5EF4-FFF2-40B4-BE49-F238E27FC236}">
                <a16:creationId xmlns:a16="http://schemas.microsoft.com/office/drawing/2014/main" id="{50BA3D81-F09B-1B24-4933-4EAA089A25C6}"/>
              </a:ext>
            </a:extLst>
          </p:cNvPr>
          <p:cNvSpPr/>
          <p:nvPr/>
        </p:nvSpPr>
        <p:spPr>
          <a:xfrm>
            <a:off x="3093592" y="4386251"/>
            <a:ext cx="4614813" cy="599417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Balsamiq Sans" panose="02010600030101010101" charset="0"/>
                <a:ea typeface="Balsamiq Sans" panose="02010600030101010101" charset="0"/>
                <a:cs typeface="Barriecito"/>
                <a:sym typeface="Barriecito"/>
              </a:rPr>
              <a:t>It’s on the first floor.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63AE90-F59C-6A48-DE5D-4DECD191A595}"/>
              </a:ext>
            </a:extLst>
          </p:cNvPr>
          <p:cNvGrpSpPr/>
          <p:nvPr/>
        </p:nvGrpSpPr>
        <p:grpSpPr>
          <a:xfrm>
            <a:off x="2776587" y="1105950"/>
            <a:ext cx="4931818" cy="3104100"/>
            <a:chOff x="2585067" y="1225878"/>
            <a:chExt cx="4931818" cy="2822456"/>
          </a:xfrm>
        </p:grpSpPr>
        <p:pic>
          <p:nvPicPr>
            <p:cNvPr id="12" name="Picture 4" descr="Free grand schools, Download Free grand schools png images, Free ClipArts  on Clipart Library">
              <a:extLst>
                <a:ext uri="{FF2B5EF4-FFF2-40B4-BE49-F238E27FC236}">
                  <a16:creationId xmlns:a16="http://schemas.microsoft.com/office/drawing/2014/main" id="{A9920F64-3F50-1FDA-39BD-E88724D15A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" t="2534"/>
            <a:stretch/>
          </p:blipFill>
          <p:spPr bwMode="auto">
            <a:xfrm>
              <a:off x="2585067" y="1225878"/>
              <a:ext cx="4931818" cy="2822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B7C6AC3-5DFE-CDF8-9F4B-AE3D1C8914D6}"/>
                </a:ext>
              </a:extLst>
            </p:cNvPr>
            <p:cNvGrpSpPr/>
            <p:nvPr/>
          </p:nvGrpSpPr>
          <p:grpSpPr>
            <a:xfrm>
              <a:off x="4114800" y="2283140"/>
              <a:ext cx="1600200" cy="288609"/>
              <a:chOff x="4191000" y="2334716"/>
              <a:chExt cx="1567124" cy="22096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6B9CC51-3396-CA96-D634-8BB376BC7654}"/>
                  </a:ext>
                </a:extLst>
              </p:cNvPr>
              <p:cNvSpPr/>
              <p:nvPr/>
            </p:nvSpPr>
            <p:spPr>
              <a:xfrm>
                <a:off x="4191000" y="2334716"/>
                <a:ext cx="1143000" cy="22096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1648AAB-B5AE-33DD-819A-C1400F146DD8}"/>
                  </a:ext>
                </a:extLst>
              </p:cNvPr>
              <p:cNvSpPr/>
              <p:nvPr/>
            </p:nvSpPr>
            <p:spPr>
              <a:xfrm>
                <a:off x="4615124" y="2334717"/>
                <a:ext cx="1143000" cy="22096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D399957-0DAF-360C-8022-555348BD8392}"/>
              </a:ext>
            </a:extLst>
          </p:cNvPr>
          <p:cNvCxnSpPr>
            <a:cxnSpLocks/>
          </p:cNvCxnSpPr>
          <p:nvPr/>
        </p:nvCxnSpPr>
        <p:spPr>
          <a:xfrm>
            <a:off x="2667000" y="2876550"/>
            <a:ext cx="914400" cy="0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94743DE-77F9-196F-3477-7DD5A99131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58" y="1633549"/>
            <a:ext cx="2655442" cy="22336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2438400" y="1366848"/>
            <a:ext cx="457200" cy="671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38400" y="3295650"/>
            <a:ext cx="338187" cy="838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51347" y="1633549"/>
            <a:ext cx="653653" cy="214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18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2291729" y="2308101"/>
            <a:ext cx="6295279" cy="5272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4800" dirty="0"/>
              <a:t>Warm-up &amp; Review</a:t>
            </a:r>
            <a:endParaRPr sz="4800"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843929" y="1219851"/>
            <a:ext cx="14478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01</a:t>
            </a:r>
            <a:endParaRPr sz="8000" dirty="0"/>
          </a:p>
        </p:txBody>
      </p:sp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929" y="2876550"/>
            <a:ext cx="925863" cy="13041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18C747-DBEB-057A-9608-72AB9C5E07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Google Shape;646;p55"/>
          <p:cNvGrpSpPr/>
          <p:nvPr/>
        </p:nvGrpSpPr>
        <p:grpSpPr>
          <a:xfrm>
            <a:off x="1595221" y="133350"/>
            <a:ext cx="6705600" cy="5010150"/>
            <a:chOff x="4883250" y="1352500"/>
            <a:chExt cx="3340500" cy="2615556"/>
          </a:xfrm>
        </p:grpSpPr>
        <p:sp>
          <p:nvSpPr>
            <p:cNvPr id="647" name="Google Shape;647;p55"/>
            <p:cNvSpPr/>
            <p:nvPr/>
          </p:nvSpPr>
          <p:spPr>
            <a:xfrm>
              <a:off x="4883250" y="1352500"/>
              <a:ext cx="3340500" cy="2100000"/>
            </a:xfrm>
            <a:prstGeom prst="roundRect">
              <a:avLst>
                <a:gd name="adj" fmla="val 293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5"/>
            <p:cNvSpPr/>
            <p:nvPr/>
          </p:nvSpPr>
          <p:spPr>
            <a:xfrm>
              <a:off x="6136700" y="3414150"/>
              <a:ext cx="834269" cy="485544"/>
            </a:xfrm>
            <a:custGeom>
              <a:avLst/>
              <a:gdLst/>
              <a:ahLst/>
              <a:cxnLst/>
              <a:rect l="l" t="t" r="r" b="b"/>
              <a:pathLst>
                <a:path w="73960" h="32402" extrusionOk="0">
                  <a:moveTo>
                    <a:pt x="7960" y="1"/>
                  </a:moveTo>
                  <a:cubicBezTo>
                    <a:pt x="5284" y="10848"/>
                    <a:pt x="2607" y="21625"/>
                    <a:pt x="1" y="32402"/>
                  </a:cubicBezTo>
                  <a:lnTo>
                    <a:pt x="73960" y="32402"/>
                  </a:lnTo>
                  <a:lnTo>
                    <a:pt x="660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5"/>
            <p:cNvSpPr/>
            <p:nvPr/>
          </p:nvSpPr>
          <p:spPr>
            <a:xfrm>
              <a:off x="5946775" y="3839674"/>
              <a:ext cx="1213235" cy="128381"/>
            </a:xfrm>
            <a:custGeom>
              <a:avLst/>
              <a:gdLst/>
              <a:ahLst/>
              <a:cxnLst/>
              <a:rect l="l" t="t" r="r" b="b"/>
              <a:pathLst>
                <a:path w="90794" h="6199" extrusionOk="0">
                  <a:moveTo>
                    <a:pt x="3875" y="0"/>
                  </a:moveTo>
                  <a:cubicBezTo>
                    <a:pt x="1761" y="0"/>
                    <a:pt x="1" y="2043"/>
                    <a:pt x="1" y="4508"/>
                  </a:cubicBezTo>
                  <a:lnTo>
                    <a:pt x="1" y="6199"/>
                  </a:lnTo>
                  <a:lnTo>
                    <a:pt x="90794" y="6199"/>
                  </a:lnTo>
                  <a:lnTo>
                    <a:pt x="90794" y="4508"/>
                  </a:lnTo>
                  <a:cubicBezTo>
                    <a:pt x="90794" y="2043"/>
                    <a:pt x="89103" y="0"/>
                    <a:pt x="86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86498CC-BCCC-61DF-86CA-BF649C27D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820" y="0"/>
            <a:ext cx="7618380" cy="5238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37C4BC-BF63-E4BD-D168-7160AFDDA8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7" r="36985" b="8455"/>
          <a:stretch/>
        </p:blipFill>
        <p:spPr>
          <a:xfrm>
            <a:off x="97734" y="2000250"/>
            <a:ext cx="1490889" cy="1143000"/>
          </a:xfrm>
          <a:prstGeom prst="rect">
            <a:avLst/>
          </a:prstGeom>
        </p:spPr>
      </p:pic>
      <p:pic>
        <p:nvPicPr>
          <p:cNvPr id="3" name="Track 54">
            <a:hlinkClick r:id="" action="ppaction://media"/>
            <a:extLst>
              <a:ext uri="{FF2B5EF4-FFF2-40B4-BE49-F238E27FC236}">
                <a16:creationId xmlns:a16="http://schemas.microsoft.com/office/drawing/2014/main" id="{0BE4D96B-1E78-D400-C582-7E8CD80080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624" y="1377769"/>
            <a:ext cx="406400" cy="406400"/>
          </a:xfrm>
          <a:prstGeom prst="rect">
            <a:avLst/>
          </a:prstGeom>
        </p:spPr>
      </p:pic>
      <p:pic>
        <p:nvPicPr>
          <p:cNvPr id="361" name="Google Shape;361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30027" y="-59346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1;p40">
            <a:extLst>
              <a:ext uri="{FF2B5EF4-FFF2-40B4-BE49-F238E27FC236}">
                <a16:creationId xmlns:a16="http://schemas.microsoft.com/office/drawing/2014/main" id="{5AD76B28-8429-2949-5623-51281D58C3F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14600" y="3477706"/>
            <a:ext cx="260966" cy="4720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67653E-AC05-F47C-E2B0-6DF9FA6238B1}"/>
              </a:ext>
            </a:extLst>
          </p:cNvPr>
          <p:cNvSpPr txBox="1"/>
          <p:nvPr/>
        </p:nvSpPr>
        <p:spPr>
          <a:xfrm>
            <a:off x="1620172" y="176680"/>
            <a:ext cx="4313434" cy="18819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Teacher, teacher, teacher.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Would you like to be a teacher?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Yes, I would. I’d like to be a teacher.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I’d like to be a teacher in the future.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E785C-EA58-129D-ECFF-8C0A2CAE5145}"/>
              </a:ext>
            </a:extLst>
          </p:cNvPr>
          <p:cNvSpPr txBox="1"/>
          <p:nvPr/>
        </p:nvSpPr>
        <p:spPr>
          <a:xfrm>
            <a:off x="4926034" y="2432213"/>
            <a:ext cx="4313434" cy="18819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Dentist, dentist, dentist.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Would you like to be a dentist?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Yes, I would. I’d like to be a dentist.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I’d like to be a dentist in the future.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D8311152-64F5-E242-D1B2-9B6FC516468D}"/>
              </a:ext>
            </a:extLst>
          </p:cNvPr>
          <p:cNvSpPr/>
          <p:nvPr/>
        </p:nvSpPr>
        <p:spPr>
          <a:xfrm>
            <a:off x="45567" y="91767"/>
            <a:ext cx="1595221" cy="1203492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LET’S SING!</a:t>
            </a:r>
          </a:p>
        </p:txBody>
      </p:sp>
      <p:pic>
        <p:nvPicPr>
          <p:cNvPr id="8" name="Track 5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2747" y="370460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8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8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555331" y="1039350"/>
            <a:ext cx="1616869" cy="11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02</a:t>
            </a:r>
            <a:endParaRPr sz="8000"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2209800" y="2329685"/>
            <a:ext cx="6364014" cy="8824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Balsamiq Sans" panose="020B0604020202020204" charset="0"/>
                <a:ea typeface="Balsamiq Sans" panose="020B0604020202020204" charset="0"/>
              </a:rPr>
              <a:t>Look, listen and repeat.</a:t>
            </a:r>
            <a:endParaRPr sz="44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39200" y="1615594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386" y="1067994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5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5619D9-4E0D-3B3F-B855-CB8379DF5B1F}"/>
              </a:ext>
            </a:extLst>
          </p:cNvPr>
          <p:cNvSpPr/>
          <p:nvPr/>
        </p:nvSpPr>
        <p:spPr>
          <a:xfrm>
            <a:off x="3247931" y="305415"/>
            <a:ext cx="310533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Who are they?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C40F4-2EC6-BDF8-D3EC-7712C050027E}"/>
              </a:ext>
            </a:extLst>
          </p:cNvPr>
          <p:cNvSpPr/>
          <p:nvPr/>
        </p:nvSpPr>
        <p:spPr>
          <a:xfrm>
            <a:off x="3124200" y="305415"/>
            <a:ext cx="354456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Where are they?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13BD75-7F33-FFEA-D1FA-ED8C09553607}"/>
              </a:ext>
            </a:extLst>
          </p:cNvPr>
          <p:cNvSpPr/>
          <p:nvPr/>
        </p:nvSpPr>
        <p:spPr>
          <a:xfrm>
            <a:off x="2553830" y="305415"/>
            <a:ext cx="449353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What are they doing?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5106F6-FE9A-D61A-EBF6-DF8B796E01A6}"/>
              </a:ext>
            </a:extLst>
          </p:cNvPr>
          <p:cNvSpPr/>
          <p:nvPr/>
        </p:nvSpPr>
        <p:spPr>
          <a:xfrm>
            <a:off x="2770620" y="310792"/>
            <a:ext cx="391004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Listen and repeat.</a:t>
            </a:r>
          </a:p>
        </p:txBody>
      </p:sp>
      <p:pic>
        <p:nvPicPr>
          <p:cNvPr id="10" name="Track 56 (mp3cut.net)">
            <a:hlinkClick r:id="" action="ppaction://media"/>
            <a:extLst>
              <a:ext uri="{FF2B5EF4-FFF2-40B4-BE49-F238E27FC236}">
                <a16:creationId xmlns:a16="http://schemas.microsoft.com/office/drawing/2014/main" id="{AA19F561-96A2-24AB-2FC4-95277BC56C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7801" y="361950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DA9E82-7BF3-BC5F-5A33-A6B1CC556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786" y="948263"/>
            <a:ext cx="6618427" cy="39388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11BFD7-57DA-A014-1556-6BB07453A051}"/>
              </a:ext>
            </a:extLst>
          </p:cNvPr>
          <p:cNvSpPr/>
          <p:nvPr/>
        </p:nvSpPr>
        <p:spPr>
          <a:xfrm>
            <a:off x="2669262" y="1047750"/>
            <a:ext cx="44935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Good morning. Could you show us around your school?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30436-9ADD-0CFB-F198-A97BC6B50E10}"/>
              </a:ext>
            </a:extLst>
          </p:cNvPr>
          <p:cNvSpPr/>
          <p:nvPr/>
        </p:nvSpPr>
        <p:spPr>
          <a:xfrm>
            <a:off x="3162299" y="4324350"/>
            <a:ext cx="3238501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Yes, of course. Let’s go!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5619D9-4E0D-3B3F-B855-CB8379DF5B1F}"/>
              </a:ext>
            </a:extLst>
          </p:cNvPr>
          <p:cNvSpPr/>
          <p:nvPr/>
        </p:nvSpPr>
        <p:spPr>
          <a:xfrm>
            <a:off x="2845582" y="305415"/>
            <a:ext cx="391004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Listen and repeat.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C40F4-2EC6-BDF8-D3EC-7712C050027E}"/>
              </a:ext>
            </a:extLst>
          </p:cNvPr>
          <p:cNvSpPr/>
          <p:nvPr/>
        </p:nvSpPr>
        <p:spPr>
          <a:xfrm>
            <a:off x="3513056" y="312768"/>
            <a:ext cx="211788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Act it out.</a:t>
            </a:r>
          </a:p>
        </p:txBody>
      </p:sp>
      <p:pic>
        <p:nvPicPr>
          <p:cNvPr id="9" name="Track 56 (mp3cut.net) (1)">
            <a:hlinkClick r:id="" action="ppaction://media"/>
            <a:extLst>
              <a:ext uri="{FF2B5EF4-FFF2-40B4-BE49-F238E27FC236}">
                <a16:creationId xmlns:a16="http://schemas.microsoft.com/office/drawing/2014/main" id="{D45FC2F3-19FC-A327-0B07-0958FBD6A1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425039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59474F-E28C-A065-2B94-B70D932334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3865" y="936357"/>
            <a:ext cx="6356269" cy="40184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6223B9-B73A-E2A9-2111-6A9C842E736C}"/>
              </a:ext>
            </a:extLst>
          </p:cNvPr>
          <p:cNvSpPr/>
          <p:nvPr/>
        </p:nvSpPr>
        <p:spPr>
          <a:xfrm>
            <a:off x="2895600" y="1094169"/>
            <a:ext cx="27432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Where’s the library?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49C29-FB54-CBCE-1FF9-4817071E8AB7}"/>
              </a:ext>
            </a:extLst>
          </p:cNvPr>
          <p:cNvSpPr/>
          <p:nvPr/>
        </p:nvSpPr>
        <p:spPr>
          <a:xfrm>
            <a:off x="1524000" y="4440206"/>
            <a:ext cx="32004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It’s on the second floor.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029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3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FD4F2-0A1B-80BC-5E06-AB920EEC0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67" y="1079914"/>
            <a:ext cx="4723208" cy="1624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4D639B-18C6-CDA3-F90B-BCDEE728B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7488" y="2715204"/>
            <a:ext cx="5516512" cy="19455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B7F12F-189B-5681-AC86-C781F0811357}"/>
              </a:ext>
            </a:extLst>
          </p:cNvPr>
          <p:cNvSpPr txBox="1"/>
          <p:nvPr/>
        </p:nvSpPr>
        <p:spPr>
          <a:xfrm>
            <a:off x="821631" y="1328453"/>
            <a:ext cx="4664769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+mj-lt"/>
                <a:cs typeface="Times New Roman" panose="02020603050405020304" pitchFamily="18" charset="0"/>
              </a:rPr>
              <a:t>Where’s the library?</a:t>
            </a:r>
            <a:endParaRPr lang="vi-VN" sz="3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A4D4F-093D-E5C4-CF64-50D1FD8F74A1}"/>
              </a:ext>
            </a:extLst>
          </p:cNvPr>
          <p:cNvSpPr txBox="1"/>
          <p:nvPr/>
        </p:nvSpPr>
        <p:spPr>
          <a:xfrm>
            <a:off x="3154015" y="3132346"/>
            <a:ext cx="5455940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+mj-lt"/>
                <a:cs typeface="Times New Roman" panose="02020603050405020304" pitchFamily="18" charset="0"/>
              </a:rPr>
              <a:t>It’s on the second floor.</a:t>
            </a:r>
            <a:endParaRPr lang="vi-VN" sz="3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77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4B2DC76-65CA-44A5-91AB-C581EB4D1A1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6 Lesson 1 Period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AF542C-CAB2-41B8-83E4-71DEC0E73BEB}:29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0463B5-8BCA-492D-86D4-7882A402AC8F}:2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40C504-B6EA-46A2-8091-DAD33DE0721A}:2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289E64-60FC-4C39-B294-F77D95462C6E}:4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D91FA9-0F87-4D77-AAB0-7D190E595C9E}:3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4FFB5F-F4C9-45F4-813A-20BEAD5CA0BA}:30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211808-36C5-49F1-8164-4D40D50B2907}:30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8E32DF-488B-4B34-A6F5-19FE9B2A0700}:4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5110E7-7094-44A4-8AEF-ECFA92EBBEF0}:47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244EF9-6825-4C98-86BD-5B10970970CC}:4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16E7C3-2D32-4A71-8337-29D63C8D07A6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5228A6-BC47-45C8-9207-8DAAACB11F42}:4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B67BD1-D313-4EA3-9C91-DFFA616F601E}:47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464FC7-8BBE-4E3C-8AE6-789DE121E36C}:47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E14DFA-647A-4718-814D-C9F7F9064F82}:4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BCB090-EE07-467D-A55E-7E713B317499}:47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E250C6-AD4E-47F8-A0C1-70483676B218}:47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FE3B65-854F-455E-96E6-53A2FF1A9F42}:4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2FC41B-20E9-4D57-A1E7-9D72052DCF45}:49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687F4C-75CD-4A51-8EB8-E2980CBF45E7}:49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C57738-6401-4942-9D4A-2C6F77C2A8C6}:4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658502-D096-4C36-BAF3-8828A27ECB82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491A69-16C4-447A-B6B6-60494918296B}:48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71C716-F138-4FD7-AA61-031E63EB4AF6}:48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C36A79-8428-49DD-9812-97815EF94B9A}:48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EBB348-8295-41E4-A16E-01C0F8BD7FCC}:48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EA79F6-24EC-487E-A5BF-52BE414D36BC}:3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410C16-93BF-4BC4-A513-1C263925D508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573F62-3EBF-4CC4-8A4E-A60CD17EAB26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F2C17E-8C11-4E3B-96A0-BEBBF311CB87}:2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7C81AF-D8EA-4EBF-A369-F85261AEABEF}:2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ADA92F-F3B5-4AF1-95BD-1360E13F531F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71EE27-0197-4D92-85F8-E71906ACADF3}:296"/>
</p:tagLst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202C70"/>
    </a:dk1>
    <a:lt1>
      <a:srgbClr val="FBF3F5"/>
    </a:lt1>
    <a:dk2>
      <a:srgbClr val="DC60B4"/>
    </a:dk2>
    <a:lt2>
      <a:srgbClr val="B7290E"/>
    </a:lt2>
    <a:accent1>
      <a:srgbClr val="F1CB4B"/>
    </a:accent1>
    <a:accent2>
      <a:srgbClr val="6CAB8C"/>
    </a:accent2>
    <a:accent3>
      <a:srgbClr val="3B51A5"/>
    </a:accent3>
    <a:accent4>
      <a:srgbClr val="FFFFFF"/>
    </a:accent4>
    <a:accent5>
      <a:srgbClr val="FFFFFF"/>
    </a:accent5>
    <a:accent6>
      <a:srgbClr val="FFFFFF"/>
    </a:accent6>
    <a:hlink>
      <a:srgbClr val="202C70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1116</TotalTime>
  <Words>309</Words>
  <Application>Microsoft Office PowerPoint</Application>
  <PresentationFormat>On-screen Show (16:9)</PresentationFormat>
  <Paragraphs>83</Paragraphs>
  <Slides>33</Slides>
  <Notes>33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.VnTime</vt:lpstr>
      <vt:lpstr>Rubik</vt:lpstr>
      <vt:lpstr>Bebas Neue</vt:lpstr>
      <vt:lpstr>Balsamiq Sans</vt:lpstr>
      <vt:lpstr>Arial Rounded MT Bold</vt:lpstr>
      <vt:lpstr>Times New Roman</vt:lpstr>
      <vt:lpstr>Arial</vt:lpstr>
      <vt:lpstr>宋体</vt:lpstr>
      <vt:lpstr>Amasis MT Pro Black</vt:lpstr>
      <vt:lpstr>Barriecito</vt:lpstr>
      <vt:lpstr>Anaheim</vt:lpstr>
      <vt:lpstr>Basic School Supplies for Pre-K by Slidesgo</vt:lpstr>
      <vt:lpstr>PowerPoint Presentation</vt:lpstr>
      <vt:lpstr>Our school rooms</vt:lpstr>
      <vt:lpstr>Table of contents</vt:lpstr>
      <vt:lpstr>Warm-up &amp; Review</vt:lpstr>
      <vt:lpstr>PowerPoint Presentation</vt:lpstr>
      <vt:lpstr>02</vt:lpstr>
      <vt:lpstr>PowerPoint Presentation</vt:lpstr>
      <vt:lpstr>PowerPoint Presentation</vt:lpstr>
      <vt:lpstr>PowerPoint Presentation</vt:lpstr>
      <vt:lpstr>03</vt:lpstr>
      <vt:lpstr>Listen, point and say.</vt:lpstr>
      <vt:lpstr>PowerPoint Presentation</vt:lpstr>
      <vt:lpstr>04</vt:lpstr>
      <vt:lpstr>Let’s talk.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Lesson 1 Period 1</dc:title>
  <dc:subject>9Slide.vn</dc:subject>
  <dc:creator>Admin</dc:creator>
  <dc:description>9Slide.vn</dc:description>
  <cp:lastModifiedBy>DELL</cp:lastModifiedBy>
  <cp:revision>37</cp:revision>
  <dcterms:modified xsi:type="dcterms:W3CDTF">2024-11-18T08:29:34Z</dcterms:modified>
  <cp:category>9Slide.vn</cp:category>
</cp:coreProperties>
</file>