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78" r:id="rId3"/>
    <p:sldMasterId id="2147483685" r:id="rId4"/>
    <p:sldMasterId id="2147483709" r:id="rId5"/>
    <p:sldMasterId id="2147483735" r:id="rId6"/>
    <p:sldMasterId id="2147483743" r:id="rId7"/>
  </p:sldMasterIdLst>
  <p:notesMasterIdLst>
    <p:notesMasterId r:id="rId34"/>
  </p:notesMasterIdLst>
  <p:sldIdLst>
    <p:sldId id="292" r:id="rId8"/>
    <p:sldId id="272" r:id="rId9"/>
    <p:sldId id="273" r:id="rId10"/>
    <p:sldId id="274" r:id="rId11"/>
    <p:sldId id="269" r:id="rId12"/>
    <p:sldId id="270" r:id="rId13"/>
    <p:sldId id="271" r:id="rId14"/>
    <p:sldId id="293" r:id="rId15"/>
    <p:sldId id="294" r:id="rId16"/>
    <p:sldId id="258" r:id="rId17"/>
    <p:sldId id="279" r:id="rId18"/>
    <p:sldId id="296" r:id="rId19"/>
    <p:sldId id="259" r:id="rId20"/>
    <p:sldId id="297" r:id="rId21"/>
    <p:sldId id="275" r:id="rId22"/>
    <p:sldId id="281" r:id="rId23"/>
    <p:sldId id="288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76" r:id="rId32"/>
    <p:sldId id="32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76B4"/>
    <a:srgbClr val="0070C0"/>
    <a:srgbClr val="825F94"/>
    <a:srgbClr val="92278F"/>
    <a:srgbClr val="F28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35" autoAdjust="0"/>
    <p:restoredTop sz="80399" autoAdjust="0"/>
  </p:normalViewPr>
  <p:slideViewPr>
    <p:cSldViewPr snapToGrid="0" showGuides="1">
      <p:cViewPr varScale="1">
        <p:scale>
          <a:sx n="102" d="100"/>
          <a:sy n="102" d="100"/>
        </p:scale>
        <p:origin x="55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1DCE2-C0F6-45EF-8A09-A34E7B12D8A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29523-64EF-4389-B3C5-6AFDBF5B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9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ddf0b2468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g25ddf0b2468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1019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829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143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7594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699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3" name="Google Shape;5233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4" name="Google Shape;5234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654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Chia 2 </a:t>
            </a:r>
            <a:r>
              <a:rPr lang="en-US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Chọn</a:t>
            </a:r>
            <a:r>
              <a:rPr lang="en-US" baseline="0" dirty="0"/>
              <a:t> 1 thẻ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. </a:t>
            </a:r>
            <a:r>
              <a:rPr lang="en-US" baseline="0" dirty="0" err="1"/>
              <a:t>Nếu</a:t>
            </a:r>
            <a:r>
              <a:rPr lang="en-US" baseline="0" dirty="0"/>
              <a:t> HS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GV </a:t>
            </a:r>
            <a:r>
              <a:rPr lang="en-US" baseline="0" dirty="0" err="1"/>
              <a:t>thưởng</a:t>
            </a:r>
            <a:r>
              <a:rPr lang="en-US" baseline="0" dirty="0"/>
              <a:t> 1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hiệu</a:t>
            </a:r>
            <a:r>
              <a:rPr lang="en-US" baseline="0" dirty="0"/>
              <a:t>, </a:t>
            </a:r>
            <a:r>
              <a:rPr lang="en-US" baseline="0" dirty="0" err="1"/>
              <a:t>nếu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bấm</a:t>
            </a:r>
            <a:r>
              <a:rPr lang="en-US" baseline="0" dirty="0"/>
              <a:t> </a:t>
            </a:r>
            <a:r>
              <a:rPr lang="en-US" baseline="0" dirty="0" err="1"/>
              <a:t>ngược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hiệu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hồi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nhường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lượt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bạn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9523-64EF-4389-B3C5-6AFDBF5BED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39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Chia 2 </a:t>
            </a:r>
            <a:r>
              <a:rPr lang="en-US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Chọn</a:t>
            </a:r>
            <a:r>
              <a:rPr lang="en-US" baseline="0" dirty="0"/>
              <a:t> 1 thẻ </a:t>
            </a:r>
            <a:r>
              <a:rPr lang="en-US" baseline="0" dirty="0" err="1"/>
              <a:t>tư</a:t>
            </a:r>
            <a:r>
              <a:rPr lang="en-US" baseline="0" dirty="0"/>
              <a:t>̀  </a:t>
            </a:r>
            <a:r>
              <a:rPr lang="en-US" baseline="0" dirty="0" err="1"/>
              <a:t>bất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. </a:t>
            </a:r>
            <a:r>
              <a:rPr lang="en-US" baseline="0" dirty="0" err="1"/>
              <a:t>Nếu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đúng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̀  GV </a:t>
            </a:r>
            <a:r>
              <a:rPr lang="en-US" baseline="0" dirty="0" err="1"/>
              <a:t>thưởng</a:t>
            </a:r>
            <a:r>
              <a:rPr lang="en-US" baseline="0" dirty="0"/>
              <a:t> 1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hiệu</a:t>
            </a:r>
            <a:r>
              <a:rPr lang="en-US" baseline="0" dirty="0"/>
              <a:t>, </a:t>
            </a:r>
            <a:r>
              <a:rPr lang="en-US" baseline="0" dirty="0" err="1"/>
              <a:t>nếu</a:t>
            </a:r>
            <a:r>
              <a:rPr lang="en-US" baseline="0" dirty="0"/>
              <a:t> </a:t>
            </a:r>
            <a:r>
              <a:rPr lang="en-US" baseline="0" dirty="0" err="1"/>
              <a:t>đọc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̀  </a:t>
            </a:r>
            <a:r>
              <a:rPr lang="en-US" baseline="0" dirty="0" err="1"/>
              <a:t>bấm</a:t>
            </a:r>
            <a:r>
              <a:rPr lang="en-US" baseline="0" dirty="0"/>
              <a:t> </a:t>
            </a:r>
            <a:r>
              <a:rPr lang="en-US" baseline="0" dirty="0" err="1"/>
              <a:t>ngược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hiệu</a:t>
            </a:r>
            <a:r>
              <a:rPr lang="en-US" baseline="0" dirty="0"/>
              <a:t>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hồi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nhường</a:t>
            </a:r>
            <a:r>
              <a:rPr lang="en-US" baseline="0" dirty="0"/>
              <a:t> </a:t>
            </a:r>
            <a:r>
              <a:rPr lang="en-US" baseline="0" dirty="0" err="1"/>
              <a:t>lại</a:t>
            </a:r>
            <a:r>
              <a:rPr lang="en-US" baseline="0" dirty="0"/>
              <a:t> </a:t>
            </a:r>
            <a:r>
              <a:rPr lang="en-US" baseline="0" dirty="0" err="1"/>
              <a:t>lượt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bạn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Đội</a:t>
            </a:r>
            <a:r>
              <a:rPr lang="en-US" baseline="0" dirty="0"/>
              <a:t> </a:t>
            </a:r>
            <a:r>
              <a:rPr lang="en-US" baseline="0" dirty="0" err="1"/>
              <a:t>nào</a:t>
            </a:r>
            <a:r>
              <a:rPr lang="en-US" baseline="0" dirty="0"/>
              <a:t>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thập</a:t>
            </a:r>
            <a:r>
              <a:rPr lang="en-US" baseline="0" dirty="0"/>
              <a:t> </a:t>
            </a:r>
            <a:r>
              <a:rPr lang="en-US" baseline="0" dirty="0" err="1"/>
              <a:t>đủ</a:t>
            </a:r>
            <a:r>
              <a:rPr lang="en-US" baseline="0" dirty="0"/>
              <a:t> 6 </a:t>
            </a:r>
            <a:r>
              <a:rPr lang="en-US" baseline="0" dirty="0" err="1"/>
              <a:t>huy</a:t>
            </a:r>
            <a:r>
              <a:rPr lang="en-US" baseline="0" dirty="0"/>
              <a:t> </a:t>
            </a:r>
            <a:r>
              <a:rPr lang="en-US" baseline="0" dirty="0" err="1"/>
              <a:t>hiệu</a:t>
            </a:r>
            <a:r>
              <a:rPr lang="en-US" baseline="0" dirty="0"/>
              <a:t> </a:t>
            </a:r>
            <a:r>
              <a:rPr lang="en-US" baseline="0" dirty="0" err="1"/>
              <a:t>trước</a:t>
            </a:r>
            <a:r>
              <a:rPr lang="en-US" baseline="0" dirty="0"/>
              <a:t> sẽ </a:t>
            </a:r>
            <a:r>
              <a:rPr lang="en-US" baseline="0" dirty="0" err="1"/>
              <a:t>chiến</a:t>
            </a:r>
            <a:r>
              <a:rPr lang="en-US" baseline="0" dirty="0"/>
              <a:t> </a:t>
            </a:r>
            <a:r>
              <a:rPr lang="en-US" baseline="0" dirty="0" err="1"/>
              <a:t>thắng</a:t>
            </a:r>
            <a:r>
              <a:rPr lang="en-US" baseline="0" dirty="0"/>
              <a:t>.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hình</a:t>
            </a:r>
            <a:r>
              <a:rPr lang="en-US" baseline="0" dirty="0"/>
              <a:t> boy </a:t>
            </a:r>
            <a:r>
              <a:rPr lang="en-US" baseline="0" dirty="0" err="1"/>
              <a:t>hoặc</a:t>
            </a:r>
            <a:r>
              <a:rPr lang="en-US" baseline="0" dirty="0"/>
              <a:t> girl </a:t>
            </a:r>
            <a:r>
              <a:rPr lang="en-US" baseline="0" dirty="0" err="1"/>
              <a:t>đê</a:t>
            </a:r>
            <a:r>
              <a:rPr lang="en-US" baseline="0" dirty="0"/>
              <a:t>̉ </a:t>
            </a:r>
            <a:r>
              <a:rPr lang="en-US" baseline="0" dirty="0" err="1"/>
              <a:t>chúc</a:t>
            </a:r>
            <a:r>
              <a:rPr lang="en-US" baseline="0" dirty="0"/>
              <a:t> </a:t>
            </a:r>
            <a:r>
              <a:rPr lang="en-US" baseline="0" dirty="0" err="1"/>
              <a:t>mừng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29523-64EF-4389-B3C5-6AFDBF5BED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3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29523-64EF-4389-B3C5-6AFDBF5BE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644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44824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5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87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57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7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39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71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90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75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0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1"/>
          <p:cNvSpPr/>
          <p:nvPr/>
        </p:nvSpPr>
        <p:spPr>
          <a:xfrm>
            <a:off x="0" y="4452366"/>
            <a:ext cx="12191992" cy="241076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7" name="Google Shape;537;p31"/>
          <p:cNvSpPr/>
          <p:nvPr/>
        </p:nvSpPr>
        <p:spPr>
          <a:xfrm>
            <a:off x="0" y="5014967"/>
            <a:ext cx="12191992" cy="1848157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8" name="Google Shape;538;p31"/>
          <p:cNvSpPr/>
          <p:nvPr/>
        </p:nvSpPr>
        <p:spPr>
          <a:xfrm flipH="1">
            <a:off x="45" y="5651699"/>
            <a:ext cx="12191955" cy="1206319"/>
          </a:xfrm>
          <a:custGeom>
            <a:avLst/>
            <a:gdLst/>
            <a:ahLst/>
            <a:cxnLst/>
            <a:rect l="l" t="t" r="r" b="b"/>
            <a:pathLst>
              <a:path w="55638" h="13062" extrusionOk="0">
                <a:moveTo>
                  <a:pt x="18328" y="0"/>
                </a:moveTo>
                <a:cubicBezTo>
                  <a:pt x="9728" y="0"/>
                  <a:pt x="1" y="1838"/>
                  <a:pt x="1" y="1838"/>
                </a:cubicBezTo>
                <a:lnTo>
                  <a:pt x="1" y="13062"/>
                </a:lnTo>
                <a:lnTo>
                  <a:pt x="55637" y="13062"/>
                </a:lnTo>
                <a:lnTo>
                  <a:pt x="55637" y="1838"/>
                </a:lnTo>
                <a:cubicBezTo>
                  <a:pt x="55637" y="1838"/>
                  <a:pt x="54001" y="1880"/>
                  <a:pt x="51326" y="1880"/>
                </a:cubicBezTo>
                <a:lnTo>
                  <a:pt x="51308" y="1880"/>
                </a:lnTo>
                <a:cubicBezTo>
                  <a:pt x="45241" y="1880"/>
                  <a:pt x="33846" y="1667"/>
                  <a:pt x="23815" y="318"/>
                </a:cubicBezTo>
                <a:cubicBezTo>
                  <a:pt x="22124" y="92"/>
                  <a:pt x="20254" y="0"/>
                  <a:pt x="18328" y="0"/>
                </a:cubicBezTo>
                <a:close/>
              </a:path>
            </a:pathLst>
          </a:custGeom>
          <a:gradFill>
            <a:gsLst>
              <a:gs pos="0">
                <a:srgbClr val="47CC23"/>
              </a:gs>
              <a:gs pos="100000">
                <a:srgbClr val="23581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9" name="Google Shape;539;p31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0" name="Google Shape;540;p31"/>
          <p:cNvSpPr/>
          <p:nvPr/>
        </p:nvSpPr>
        <p:spPr>
          <a:xfrm>
            <a:off x="-1897622" y="1921501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1" name="Google Shape;541;p31"/>
          <p:cNvSpPr/>
          <p:nvPr/>
        </p:nvSpPr>
        <p:spPr>
          <a:xfrm>
            <a:off x="337999" y="230601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2" name="Google Shape;542;p3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3" name="Google Shape;543;p31"/>
          <p:cNvSpPr txBox="1">
            <a:spLocks noGrp="1"/>
          </p:cNvSpPr>
          <p:nvPr>
            <p:ph type="subTitle" idx="1"/>
          </p:nvPr>
        </p:nvSpPr>
        <p:spPr>
          <a:xfrm>
            <a:off x="2673400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4" name="Google Shape;544;p31"/>
          <p:cNvSpPr txBox="1">
            <a:spLocks noGrp="1"/>
          </p:cNvSpPr>
          <p:nvPr>
            <p:ph type="title" idx="2"/>
          </p:nvPr>
        </p:nvSpPr>
        <p:spPr>
          <a:xfrm>
            <a:off x="2673281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5" name="Google Shape;545;p31"/>
          <p:cNvSpPr txBox="1">
            <a:spLocks noGrp="1"/>
          </p:cNvSpPr>
          <p:nvPr>
            <p:ph type="subTitle" idx="3"/>
          </p:nvPr>
        </p:nvSpPr>
        <p:spPr>
          <a:xfrm>
            <a:off x="6666299" y="2616497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6" name="Google Shape;546;p31"/>
          <p:cNvSpPr txBox="1">
            <a:spLocks noGrp="1"/>
          </p:cNvSpPr>
          <p:nvPr>
            <p:ph type="title" idx="4"/>
          </p:nvPr>
        </p:nvSpPr>
        <p:spPr>
          <a:xfrm>
            <a:off x="6666204" y="2136267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7" name="Google Shape;547;p31"/>
          <p:cNvSpPr txBox="1">
            <a:spLocks noGrp="1"/>
          </p:cNvSpPr>
          <p:nvPr>
            <p:ph type="subTitle" idx="5"/>
          </p:nvPr>
        </p:nvSpPr>
        <p:spPr>
          <a:xfrm>
            <a:off x="2673267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48" name="Google Shape;548;p31"/>
          <p:cNvSpPr txBox="1">
            <a:spLocks noGrp="1"/>
          </p:cNvSpPr>
          <p:nvPr>
            <p:ph type="title" idx="6"/>
          </p:nvPr>
        </p:nvSpPr>
        <p:spPr>
          <a:xfrm>
            <a:off x="2673281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49" name="Google Shape;549;p31"/>
          <p:cNvSpPr txBox="1">
            <a:spLocks noGrp="1"/>
          </p:cNvSpPr>
          <p:nvPr>
            <p:ph type="subTitle" idx="7"/>
          </p:nvPr>
        </p:nvSpPr>
        <p:spPr>
          <a:xfrm>
            <a:off x="6666133" y="4589351"/>
            <a:ext cx="2852400" cy="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50" name="Google Shape;550;p31"/>
          <p:cNvSpPr txBox="1">
            <a:spLocks noGrp="1"/>
          </p:cNvSpPr>
          <p:nvPr>
            <p:ph type="title" idx="8"/>
          </p:nvPr>
        </p:nvSpPr>
        <p:spPr>
          <a:xfrm>
            <a:off x="6666169" y="4109111"/>
            <a:ext cx="2852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2929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20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31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72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91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60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7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74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942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4864C-6B11-A32B-0C1F-2FB0F3F83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706A7-5CE4-1B6E-56AB-F4A8E505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3A8B7-A0AD-5E2F-427B-2A0FB33B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2FC14-34C8-D286-4EAD-BB8D8565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F2E3F-EF57-3632-59CD-B8E00F2D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4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CEAD-7C51-C54E-77F6-5B2778D5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52C-3E98-1259-C76B-93FB33974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DD86C-68CC-7EB7-AE8C-B69674D0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7E2CC-8719-AC9F-D15F-AC679C64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FA9B-4AA8-6191-92E4-B191EB04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87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E1EA1B-C2A7-4CC5-9606-73C2B82A5A3A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9/11/2024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A32E53B8-3AE3-429A-A1BC-FD4FA3DC5743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334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3490-E87A-61D2-7F69-1F3DEE04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3CE87-23BA-E94C-A921-0B73B399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8C6-F52E-D243-5FC7-D6F47A03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ED54C-660D-A176-D8C0-BE36903E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D872B-7563-628E-B2C2-41DDB12F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5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514E-7C89-30D9-9063-9B55B47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CE1E0-D558-6356-8223-F9D74E1B0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1FB5-BADE-292F-9F27-712B81D9B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8775B-D5DA-B5C6-1BA7-0CC35043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4994-B956-BD9A-CD4D-A27EF397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C984A-D8B6-AEF8-D89E-C88CDAC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31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915A-4DF5-DA22-482D-88CD7036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43C38-7E26-E759-725F-010BFAA24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CD1D-8585-D802-D1CB-5A4C0354C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FCAC2-732A-53A4-3550-B4DAD848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BB440-4D37-E27F-DC1F-5EE262AEA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374BB-37C8-E017-EE1F-F1EF3EFA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85992-3FC7-2E13-A8E0-6BF4FD71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41688-7268-BE00-618D-C33147FE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9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9BB0-712F-AE81-0F5F-0FCF1D9C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62B9F-17C0-4DB9-FB40-9046ABB7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02689-605A-1E1B-0D6E-4727E69C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DEA4B-83E3-0C1C-C5A3-3E33C7DE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15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71C9-543B-463F-B235-C1C9CF0B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8481A-E77F-2B0B-1602-A1AA218F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BC06B-93D2-B381-C015-872EE9A5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9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94A04-DB5F-5D63-1C6A-670C626C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B016-3C30-DE00-A4B4-FD6625FB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8BE4-8179-425E-335C-1209F406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AAF5F-16DF-2A31-5C7F-75CA8C2F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573CE-C1D2-8A5A-B077-15082397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C8D95-56B7-939A-98F2-19342E42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87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24F2-7967-0513-B25F-B12D9CA5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57A0A-7BA6-FDCF-F065-4CF067E6B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471C9-5B9C-A494-5BD1-6239D630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F577B-47DE-ECB8-A532-7484F8F1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79EB-37F2-D121-A7D0-B76B9E9C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CFB81-F26D-56F2-3F8B-0DEB409A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5AAF-B963-4D69-032C-5EBA6E7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BD1AE-F2A7-2C8E-B205-EC61E72D7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FC9D-DF70-089C-52D7-5B410992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0B573-ECFF-566C-41BF-FDB26B64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3653-D95D-D42C-11D1-C7CF22BE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82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9F91A-CA78-F400-81F7-643A18545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ECEF5-C182-340D-F42C-66C6FA3A0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79335-6DC1-D9C8-B15E-4B12412A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F4008-590D-42D1-64C1-CE654B26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5960-11A7-0EB1-2A55-D92D4BAE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2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EB88D0-AF22-4B49-9EA0-95C93F7F4B76}" type="datetimeFigureOut">
              <a:rPr lang="en-US" smtClean="0">
                <a:solidFill>
                  <a:srgbClr val="232323"/>
                </a:solidFill>
              </a:rPr>
              <a:pPr>
                <a:defRPr/>
              </a:pPr>
              <a:t>9/11/2024</a:t>
            </a:fld>
            <a:endParaRPr lang="en-US">
              <a:solidFill>
                <a:srgbClr val="23232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23232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C1178-E6D4-4BC2-BF86-618FB0148568}" type="slidenum">
              <a:rPr lang="en-US" smtClean="0">
                <a:solidFill>
                  <a:srgbClr val="23232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323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6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1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9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7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92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dt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8" name="Google Shape;68;p11"/>
          <p:cNvSpPr txBox="1">
            <a:spLocks noGrp="1"/>
          </p:cNvSpPr>
          <p:nvPr>
            <p:ph type="ft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828067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EBFF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7304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0000"/>
              </a:schemeClr>
            </a:gs>
            <a:gs pos="9000">
              <a:schemeClr val="bg1">
                <a:lumMod val="90000"/>
              </a:schemeClr>
            </a:gs>
            <a:gs pos="83000">
              <a:srgbClr val="F3C3DA"/>
            </a:gs>
            <a:gs pos="32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7400"/>
            <a:ext cx="10290000" cy="4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0312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40DC-EA3E-49EE-BD82-1BC156934878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3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endParaRPr lang="en-US" ker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defRPr/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  <a:defRPr/>
              </a:pPr>
              <a:t>‹#›</a:t>
            </a:fld>
            <a:endParaRPr lang="en" ker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8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42F770-EDC1-4D46-A423-D195BE5A42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8809F-5923-47CE-AC4A-17702515FA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79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6135B-22D7-97E1-1A64-70D9B7D0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63F90-869C-6115-32A6-89412937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92702-A96A-7EA4-D404-7D5D5E4AB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D0D6-F512-4850-A645-BEFCD66E7C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0B6C-722A-98E8-7CCF-47D7340FB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C6A55-3731-28B9-E59A-AFDB7A988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4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21.png"/><Relationship Id="rId18" Type="http://schemas.openxmlformats.org/officeDocument/2006/relationships/image" Target="../media/image15.pn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media4.m4a"/><Relationship Id="rId16" Type="http://schemas.openxmlformats.org/officeDocument/2006/relationships/slide" Target="slide2.xml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slideLayout" Target="../slideLayouts/slideLayout6.xml"/><Relationship Id="rId5" Type="http://schemas.microsoft.com/office/2007/relationships/media" Target="../media/media6.m4a"/><Relationship Id="rId15" Type="http://schemas.openxmlformats.org/officeDocument/2006/relationships/image" Target="../media/image23.png"/><Relationship Id="rId10" Type="http://schemas.openxmlformats.org/officeDocument/2006/relationships/audio" Target="../media/media8.m4a"/><Relationship Id="rId4" Type="http://schemas.openxmlformats.org/officeDocument/2006/relationships/audio" Target="../media/media5.m4a"/><Relationship Id="rId9" Type="http://schemas.microsoft.com/office/2007/relationships/media" Target="../media/media8.m4a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audio" Target="../media/audio1.wav"/><Relationship Id="rId18" Type="http://schemas.openxmlformats.org/officeDocument/2006/relationships/image" Target="../media/image15.png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audio" Target="../media/audio4.wav"/><Relationship Id="rId17" Type="http://schemas.openxmlformats.org/officeDocument/2006/relationships/image" Target="../media/image27.png"/><Relationship Id="rId2" Type="http://schemas.openxmlformats.org/officeDocument/2006/relationships/audio" Target="../media/media9.m4a"/><Relationship Id="rId16" Type="http://schemas.openxmlformats.org/officeDocument/2006/relationships/image" Target="../media/image26.png"/><Relationship Id="rId1" Type="http://schemas.microsoft.com/office/2007/relationships/media" Target="../media/media9.m4a"/><Relationship Id="rId6" Type="http://schemas.openxmlformats.org/officeDocument/2006/relationships/audio" Target="../media/media6.m4a"/><Relationship Id="rId11" Type="http://schemas.openxmlformats.org/officeDocument/2006/relationships/slideLayout" Target="../slideLayouts/slideLayout4.xml"/><Relationship Id="rId5" Type="http://schemas.microsoft.com/office/2007/relationships/media" Target="../media/media6.m4a"/><Relationship Id="rId15" Type="http://schemas.openxmlformats.org/officeDocument/2006/relationships/image" Target="../media/image25.png"/><Relationship Id="rId10" Type="http://schemas.openxmlformats.org/officeDocument/2006/relationships/audio" Target="../media/media8.m4a"/><Relationship Id="rId4" Type="http://schemas.openxmlformats.org/officeDocument/2006/relationships/audio" Target="../media/media5.m4a"/><Relationship Id="rId9" Type="http://schemas.microsoft.com/office/2007/relationships/media" Target="../media/media8.m4a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openxmlformats.org/officeDocument/2006/relationships/image" Target="../media/image20.png"/><Relationship Id="rId18" Type="http://schemas.openxmlformats.org/officeDocument/2006/relationships/image" Target="../media/image15.png"/><Relationship Id="rId3" Type="http://schemas.microsoft.com/office/2007/relationships/media" Target="../media/media11.m4a"/><Relationship Id="rId7" Type="http://schemas.microsoft.com/office/2007/relationships/media" Target="../media/media13.m4a"/><Relationship Id="rId12" Type="http://schemas.openxmlformats.org/officeDocument/2006/relationships/audio" Target="../media/audio2.wav"/><Relationship Id="rId17" Type="http://schemas.openxmlformats.org/officeDocument/2006/relationships/image" Target="../media/image30.png"/><Relationship Id="rId2" Type="http://schemas.openxmlformats.org/officeDocument/2006/relationships/audio" Target="../media/media10.m4a"/><Relationship Id="rId16" Type="http://schemas.openxmlformats.org/officeDocument/2006/relationships/image" Target="../media/image29.png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openxmlformats.org/officeDocument/2006/relationships/slideLayout" Target="../slideLayouts/slideLayout6.xml"/><Relationship Id="rId5" Type="http://schemas.microsoft.com/office/2007/relationships/media" Target="../media/media12.m4a"/><Relationship Id="rId15" Type="http://schemas.openxmlformats.org/officeDocument/2006/relationships/image" Target="../media/image28.png"/><Relationship Id="rId10" Type="http://schemas.openxmlformats.org/officeDocument/2006/relationships/audio" Target="../media/media14.m4a"/><Relationship Id="rId4" Type="http://schemas.openxmlformats.org/officeDocument/2006/relationships/audio" Target="../media/media11.m4a"/><Relationship Id="rId9" Type="http://schemas.microsoft.com/office/2007/relationships/media" Target="../media/media14.m4a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1.gif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4.png"/><Relationship Id="rId11" Type="http://schemas.microsoft.com/office/2007/relationships/hdphoto" Target="../media/hdphoto6.wdp"/><Relationship Id="rId5" Type="http://schemas.openxmlformats.org/officeDocument/2006/relationships/image" Target="../media/image33.jpe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8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40.gif"/><Relationship Id="rId7" Type="http://schemas.openxmlformats.org/officeDocument/2006/relationships/image" Target="../media/image37.jpeg"/><Relationship Id="rId12" Type="http://schemas.openxmlformats.org/officeDocument/2006/relationships/slide" Target="slide23.xml"/><Relationship Id="rId17" Type="http://schemas.openxmlformats.org/officeDocument/2006/relationships/image" Target="../media/image36.png"/><Relationship Id="rId2" Type="http://schemas.openxmlformats.org/officeDocument/2006/relationships/audio" Target="../media/media17.m4a"/><Relationship Id="rId16" Type="http://schemas.microsoft.com/office/2007/relationships/hdphoto" Target="../media/hdphoto5.wdp"/><Relationship Id="rId20" Type="http://schemas.microsoft.com/office/2007/relationships/hdphoto" Target="../media/hdphoto8.wdp"/><Relationship Id="rId1" Type="http://schemas.microsoft.com/office/2007/relationships/media" Target="../media/media17.m4a"/><Relationship Id="rId6" Type="http://schemas.openxmlformats.org/officeDocument/2006/relationships/slide" Target="slide18.xml"/><Relationship Id="rId11" Type="http://schemas.openxmlformats.org/officeDocument/2006/relationships/slide" Target="slide22.xml"/><Relationship Id="rId5" Type="http://schemas.openxmlformats.org/officeDocument/2006/relationships/image" Target="../media/image33.jpeg"/><Relationship Id="rId15" Type="http://schemas.openxmlformats.org/officeDocument/2006/relationships/image" Target="../media/image35.png"/><Relationship Id="rId10" Type="http://schemas.openxmlformats.org/officeDocument/2006/relationships/slide" Target="slide21.xml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8.xml"/><Relationship Id="rId9" Type="http://schemas.openxmlformats.org/officeDocument/2006/relationships/slide" Target="slide20.xml"/><Relationship Id="rId14" Type="http://schemas.microsoft.com/office/2007/relationships/hdphoto" Target="../media/hdphoto7.wdp"/><Relationship Id="rId2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microsoft.com/office/2007/relationships/hdphoto" Target="../media/hdphoto5.wdp"/><Relationship Id="rId10" Type="http://schemas.openxmlformats.org/officeDocument/2006/relationships/slide" Target="slide17.xml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microsoft.com/office/2007/relationships/hdphoto" Target="../media/hdphoto5.wdp"/><Relationship Id="rId10" Type="http://schemas.openxmlformats.org/officeDocument/2006/relationships/slide" Target="slide17.xml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4a"/><Relationship Id="rId16" Type="http://schemas.openxmlformats.org/officeDocument/2006/relationships/image" Target="../media/image14.png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microsoft.com/office/2007/relationships/hdphoto" Target="../media/hdphoto5.wdp"/><Relationship Id="rId10" Type="http://schemas.openxmlformats.org/officeDocument/2006/relationships/slide" Target="slide17.xml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microsoft.com/office/2007/relationships/hdphoto" Target="../media/hdphoto5.wdp"/><Relationship Id="rId10" Type="http://schemas.openxmlformats.org/officeDocument/2006/relationships/slide" Target="slide17.xml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microsoft.com/office/2007/relationships/hdphoto" Target="../media/hdphoto5.wdp"/><Relationship Id="rId10" Type="http://schemas.openxmlformats.org/officeDocument/2006/relationships/slide" Target="slide17.xml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microsoft.com/office/2007/relationships/hdphoto" Target="../media/hdphoto5.wdp"/><Relationship Id="rId10" Type="http://schemas.openxmlformats.org/officeDocument/2006/relationships/slide" Target="slide17.xml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jpeg"/><Relationship Id="rId7" Type="http://schemas.microsoft.com/office/2007/relationships/hdphoto" Target="../media/hdphoto6.wdp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microsoft.com/office/2007/relationships/hdphoto" Target="../media/hdphoto5.wdp"/><Relationship Id="rId10" Type="http://schemas.openxmlformats.org/officeDocument/2006/relationships/slide" Target="slide17.xml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4a"/><Relationship Id="rId13" Type="http://schemas.openxmlformats.org/officeDocument/2006/relationships/image" Target="../media/image42.png"/><Relationship Id="rId3" Type="http://schemas.microsoft.com/office/2007/relationships/media" Target="../media/media19.m4a"/><Relationship Id="rId7" Type="http://schemas.microsoft.com/office/2007/relationships/media" Target="../media/media21.m4a"/><Relationship Id="rId12" Type="http://schemas.openxmlformats.org/officeDocument/2006/relationships/image" Target="../media/image16.png"/><Relationship Id="rId2" Type="http://schemas.openxmlformats.org/officeDocument/2006/relationships/audio" Target="../media/media18.m4a"/><Relationship Id="rId16" Type="http://schemas.openxmlformats.org/officeDocument/2006/relationships/image" Target="../media/image15.png"/><Relationship Id="rId1" Type="http://schemas.microsoft.com/office/2007/relationships/media" Target="../media/media18.m4a"/><Relationship Id="rId6" Type="http://schemas.openxmlformats.org/officeDocument/2006/relationships/audio" Target="../media/media20.m4a"/><Relationship Id="rId11" Type="http://schemas.openxmlformats.org/officeDocument/2006/relationships/audio" Target="../media/audio1.wav"/><Relationship Id="rId5" Type="http://schemas.microsoft.com/office/2007/relationships/media" Target="../media/media20.m4a"/><Relationship Id="rId15" Type="http://schemas.openxmlformats.org/officeDocument/2006/relationships/image" Target="../media/image27.png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19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5.png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71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9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66" y="1578755"/>
            <a:ext cx="1137609" cy="1202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96" y="65896"/>
            <a:ext cx="791935" cy="7419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00331" y="13821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Listen and repeat.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12" y="471199"/>
            <a:ext cx="950039" cy="5123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65005" y="1360422"/>
            <a:ext cx="2183588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13719" y="2285660"/>
            <a:ext cx="1664387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59801" y="3105834"/>
            <a:ext cx="2393996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</a:t>
            </a:r>
          </a:p>
        </p:txBody>
      </p:sp>
      <p:pic>
        <p:nvPicPr>
          <p:cNvPr id="12" name="Picture 1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77" y="5495474"/>
            <a:ext cx="1062080" cy="10620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4A4624B-DC49-4013-9C9E-8F1262E95FD2}"/>
              </a:ext>
            </a:extLst>
          </p:cNvPr>
          <p:cNvSpPr/>
          <p:nvPr/>
        </p:nvSpPr>
        <p:spPr>
          <a:xfrm>
            <a:off x="6154649" y="610407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E2262F-9493-4369-B0DC-C1E35F6502F1}"/>
              </a:ext>
            </a:extLst>
          </p:cNvPr>
          <p:cNvSpPr/>
          <p:nvPr/>
        </p:nvSpPr>
        <p:spPr>
          <a:xfrm rot="5400000">
            <a:off x="6339484" y="6267776"/>
            <a:ext cx="365760" cy="338953"/>
          </a:xfrm>
          <a:prstGeom prst="triangle">
            <a:avLst/>
          </a:prstGeom>
          <a:solidFill>
            <a:srgbClr val="9E76B3"/>
          </a:solidFill>
          <a:ln>
            <a:solidFill>
              <a:srgbClr val="9E76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2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-16164"/>
            <a:ext cx="487363" cy="487363"/>
          </a:xfrm>
          <a:prstGeom prst="rect">
            <a:avLst/>
          </a:prstGeom>
        </p:spPr>
      </p:pic>
      <p:pic>
        <p:nvPicPr>
          <p:cNvPr id="21" name="Track 040">
            <a:hlinkClick r:id="" action="ppaction://media"/>
            <a:extLst>
              <a:ext uri="{FF2B5EF4-FFF2-40B4-BE49-F238E27FC236}">
                <a16:creationId xmlns:a16="http://schemas.microsoft.com/office/drawing/2014/main" id="{F8B26443-F6AE-4464-B212-DB0A410576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590424"/>
            <a:ext cx="487363" cy="487363"/>
          </a:xfrm>
          <a:prstGeom prst="rect">
            <a:avLst/>
          </a:prstGeom>
        </p:spPr>
      </p:pic>
      <p:pic>
        <p:nvPicPr>
          <p:cNvPr id="22" name="Track 040">
            <a:hlinkClick r:id="" action="ppaction://media"/>
            <a:extLst>
              <a:ext uri="{FF2B5EF4-FFF2-40B4-BE49-F238E27FC236}">
                <a16:creationId xmlns:a16="http://schemas.microsoft.com/office/drawing/2014/main" id="{6A3C0F61-D023-41CA-A946-8C57AFDBD5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191468"/>
            <a:ext cx="487363" cy="487363"/>
          </a:xfrm>
          <a:prstGeom prst="rect">
            <a:avLst/>
          </a:prstGeom>
        </p:spPr>
      </p:pic>
      <p:pic>
        <p:nvPicPr>
          <p:cNvPr id="23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709257"/>
            <a:ext cx="487363" cy="487363"/>
          </a:xfrm>
          <a:prstGeom prst="rect">
            <a:avLst/>
          </a:prstGeom>
        </p:spPr>
      </p:pic>
      <p:pic>
        <p:nvPicPr>
          <p:cNvPr id="24" name="Track 040">
            <a:hlinkClick r:id="" action="ppaction://media"/>
            <a:extLst>
              <a:ext uri="{FF2B5EF4-FFF2-40B4-BE49-F238E27FC236}">
                <a16:creationId xmlns:a16="http://schemas.microsoft.com/office/drawing/2014/main" id="{FF370631-5EEA-4085-8E58-14F0CA8932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75792" y="2285660"/>
            <a:ext cx="487363" cy="48736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A4E348-84FF-44F7-8D43-FC9771245F59}"/>
              </a:ext>
            </a:extLst>
          </p:cNvPr>
          <p:cNvGrpSpPr/>
          <p:nvPr/>
        </p:nvGrpSpPr>
        <p:grpSpPr>
          <a:xfrm rot="5400000">
            <a:off x="6265867" y="6249379"/>
            <a:ext cx="417647" cy="349480"/>
            <a:chOff x="4333009" y="4935682"/>
            <a:chExt cx="417647" cy="349480"/>
          </a:xfrm>
          <a:solidFill>
            <a:srgbClr val="9E76B3"/>
          </a:solidFill>
        </p:grpSpPr>
        <p:sp>
          <p:nvSpPr>
            <p:cNvPr id="14" name="Minus Sign 6">
              <a:extLst>
                <a:ext uri="{FF2B5EF4-FFF2-40B4-BE49-F238E27FC236}">
                  <a16:creationId xmlns:a16="http://schemas.microsoft.com/office/drawing/2014/main" id="{C41C9575-E9A3-47F2-BCEA-BD30F6DBB548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5" name="Minus Sign 40">
              <a:extLst>
                <a:ext uri="{FF2B5EF4-FFF2-40B4-BE49-F238E27FC236}">
                  <a16:creationId xmlns:a16="http://schemas.microsoft.com/office/drawing/2014/main" id="{71D21FF7-6634-4192-8A1D-86207E78393C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grpFill/>
            <a:ln>
              <a:solidFill>
                <a:srgbClr val="9E76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95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9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0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62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85C0"/>
            </a:gs>
            <a:gs pos="69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425;p40"/>
          <p:cNvSpPr/>
          <p:nvPr/>
        </p:nvSpPr>
        <p:spPr>
          <a:xfrm>
            <a:off x="1524000" y="-27236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4" name="Google Shape;425;p40"/>
          <p:cNvSpPr/>
          <p:nvPr/>
        </p:nvSpPr>
        <p:spPr>
          <a:xfrm>
            <a:off x="1970872" y="1796662"/>
            <a:ext cx="550720" cy="62178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5" name="Google Shape;425;p40"/>
          <p:cNvSpPr/>
          <p:nvPr/>
        </p:nvSpPr>
        <p:spPr>
          <a:xfrm>
            <a:off x="9753602" y="1612128"/>
            <a:ext cx="550720" cy="62178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6" name="Google Shape;425;p40"/>
          <p:cNvSpPr/>
          <p:nvPr/>
        </p:nvSpPr>
        <p:spPr>
          <a:xfrm>
            <a:off x="3596298" y="78078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Google Shape;425;p40"/>
          <p:cNvSpPr/>
          <p:nvPr/>
        </p:nvSpPr>
        <p:spPr>
          <a:xfrm>
            <a:off x="9491371" y="2888027"/>
            <a:ext cx="355312" cy="335687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" name="Google Shape;425;p40"/>
          <p:cNvSpPr/>
          <p:nvPr/>
        </p:nvSpPr>
        <p:spPr>
          <a:xfrm>
            <a:off x="8471794" y="911878"/>
            <a:ext cx="355312" cy="335687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" name="Google Shape;425;p40"/>
          <p:cNvSpPr/>
          <p:nvPr/>
        </p:nvSpPr>
        <p:spPr>
          <a:xfrm>
            <a:off x="2957363" y="2876063"/>
            <a:ext cx="355312" cy="335687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Google Shape;425;p40"/>
          <p:cNvSpPr/>
          <p:nvPr/>
        </p:nvSpPr>
        <p:spPr>
          <a:xfrm>
            <a:off x="5776532" y="-30655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06" y="1191468"/>
            <a:ext cx="3669811" cy="25068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6" y="590424"/>
            <a:ext cx="4704287" cy="28324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977" y="1146828"/>
            <a:ext cx="3830023" cy="234157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152163" y="3311653"/>
            <a:ext cx="2299250" cy="991848"/>
            <a:chOff x="1368877" y="3691352"/>
            <a:chExt cx="1696912" cy="641592"/>
          </a:xfrm>
        </p:grpSpPr>
        <p:sp>
          <p:nvSpPr>
            <p:cNvPr id="45" name="Rounded Rectangle 44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368877" y="3735149"/>
              <a:ext cx="16969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v</a:t>
              </a:r>
              <a:r>
                <a:rPr lang="en-US" sz="3200">
                  <a:solidFill>
                    <a:srgbClr val="0070C0"/>
                  </a:solidFill>
                </a:rPr>
                <a:t>illage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20136" y="3466730"/>
            <a:ext cx="2579860" cy="1007275"/>
            <a:chOff x="1406977" y="3691352"/>
            <a:chExt cx="1904010" cy="651571"/>
          </a:xfrm>
        </p:grpSpPr>
        <p:sp>
          <p:nvSpPr>
            <p:cNvPr id="48" name="Rounded Rectangle 47"/>
            <p:cNvSpPr/>
            <p:nvPr/>
          </p:nvSpPr>
          <p:spPr>
            <a:xfrm>
              <a:off x="1406977" y="3691352"/>
              <a:ext cx="1904010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446642" y="3758148"/>
              <a:ext cx="186434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v</a:t>
              </a:r>
              <a:r>
                <a:rPr lang="en-US" sz="3200">
                  <a:solidFill>
                    <a:srgbClr val="0070C0"/>
                  </a:solidFill>
                </a:rPr>
                <a:t>olleyball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678983" y="3482157"/>
            <a:ext cx="2120279" cy="991848"/>
            <a:chOff x="1406977" y="3691352"/>
            <a:chExt cx="1564826" cy="641592"/>
          </a:xfrm>
        </p:grpSpPr>
        <p:sp>
          <p:nvSpPr>
            <p:cNvPr id="51" name="Rounded Rectangle 50"/>
            <p:cNvSpPr/>
            <p:nvPr/>
          </p:nvSpPr>
          <p:spPr>
            <a:xfrm>
              <a:off x="1406977" y="3691352"/>
              <a:ext cx="1564826" cy="641592"/>
            </a:xfrm>
            <a:prstGeom prst="roundRect">
              <a:avLst>
                <a:gd name="adj" fmla="val 32594"/>
              </a:avLst>
            </a:prstGeom>
            <a:solidFill>
              <a:srgbClr val="F3C3DA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tx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560974" y="3735149"/>
              <a:ext cx="134551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v</a:t>
              </a:r>
              <a:r>
                <a:rPr lang="en-US" sz="3200">
                  <a:solidFill>
                    <a:srgbClr val="0070C0"/>
                  </a:solidFill>
                </a:rPr>
                <a:t>an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530400" y="3698310"/>
            <a:ext cx="13607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0" dirty="0">
                <a:solidFill>
                  <a:srgbClr val="FF0000"/>
                </a:solidFill>
              </a:rPr>
              <a:t>v</a:t>
            </a:r>
          </a:p>
        </p:txBody>
      </p:sp>
      <p:pic>
        <p:nvPicPr>
          <p:cNvPr id="54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-16164"/>
            <a:ext cx="487363" cy="487363"/>
          </a:xfrm>
          <a:prstGeom prst="rect">
            <a:avLst/>
          </a:prstGeom>
        </p:spPr>
      </p:pic>
      <p:pic>
        <p:nvPicPr>
          <p:cNvPr id="55" name="Track 040">
            <a:hlinkClick r:id="" action="ppaction://media"/>
            <a:extLst>
              <a:ext uri="{FF2B5EF4-FFF2-40B4-BE49-F238E27FC236}">
                <a16:creationId xmlns:a16="http://schemas.microsoft.com/office/drawing/2014/main" id="{F8B26443-F6AE-4464-B212-DB0A410576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590424"/>
            <a:ext cx="487363" cy="487363"/>
          </a:xfrm>
          <a:prstGeom prst="rect">
            <a:avLst/>
          </a:prstGeom>
        </p:spPr>
      </p:pic>
      <p:pic>
        <p:nvPicPr>
          <p:cNvPr id="56" name="Track 040">
            <a:hlinkClick r:id="" action="ppaction://media"/>
            <a:extLst>
              <a:ext uri="{FF2B5EF4-FFF2-40B4-BE49-F238E27FC236}">
                <a16:creationId xmlns:a16="http://schemas.microsoft.com/office/drawing/2014/main" id="{6A3C0F61-D023-41CA-A946-8C57AFDBD5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191468"/>
            <a:ext cx="487363" cy="487363"/>
          </a:xfrm>
          <a:prstGeom prst="rect">
            <a:avLst/>
          </a:prstGeom>
        </p:spPr>
      </p:pic>
      <p:pic>
        <p:nvPicPr>
          <p:cNvPr id="57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709257"/>
            <a:ext cx="487363" cy="487363"/>
          </a:xfrm>
          <a:prstGeom prst="rect">
            <a:avLst/>
          </a:prstGeom>
        </p:spPr>
      </p:pic>
      <p:pic>
        <p:nvPicPr>
          <p:cNvPr id="58" name="Track 040">
            <a:hlinkClick r:id="" action="ppaction://media"/>
            <a:extLst>
              <a:ext uri="{FF2B5EF4-FFF2-40B4-BE49-F238E27FC236}">
                <a16:creationId xmlns:a16="http://schemas.microsoft.com/office/drawing/2014/main" id="{FF370631-5EEA-4085-8E58-14F0CA8932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75792" y="22856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5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2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6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2492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71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59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60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6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Activity 2</a:t>
            </a:r>
            <a:endParaRPr kumimoji="0" lang="en-US" sz="5400" b="1" i="0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Point and say. 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0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66" y="1578755"/>
            <a:ext cx="1137609" cy="12029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65005" y="1360422"/>
            <a:ext cx="2183588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illage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13719" y="2285660"/>
            <a:ext cx="1664387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59801" y="3105834"/>
            <a:ext cx="2393996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v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olleyball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24" y="82375"/>
            <a:ext cx="748108" cy="7603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9633" y="76835"/>
            <a:ext cx="30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andara" panose="020E0502030303020204" pitchFamily="34" charset="0"/>
              </a:rPr>
              <a:t>Point and say.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89" y="456391"/>
            <a:ext cx="950039" cy="468467"/>
          </a:xfrm>
          <a:prstGeom prst="rect">
            <a:avLst/>
          </a:prstGeom>
        </p:spPr>
      </p:pic>
      <p:pic>
        <p:nvPicPr>
          <p:cNvPr id="13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81" y="1902993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865" y="3648405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806" y="2674237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Finger Cliparts, Download Free Finger Cliparts png images, Free  ClipArts on Clipart Librar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131" y="2398997"/>
            <a:ext cx="550728" cy="76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-16164"/>
            <a:ext cx="487363" cy="487363"/>
          </a:xfrm>
          <a:prstGeom prst="rect">
            <a:avLst/>
          </a:prstGeom>
        </p:spPr>
      </p:pic>
      <p:pic>
        <p:nvPicPr>
          <p:cNvPr id="23" name="Track 040">
            <a:hlinkClick r:id="" action="ppaction://media"/>
            <a:extLst>
              <a:ext uri="{FF2B5EF4-FFF2-40B4-BE49-F238E27FC236}">
                <a16:creationId xmlns:a16="http://schemas.microsoft.com/office/drawing/2014/main" id="{F8B26443-F6AE-4464-B212-DB0A410576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590424"/>
            <a:ext cx="487363" cy="487363"/>
          </a:xfrm>
          <a:prstGeom prst="rect">
            <a:avLst/>
          </a:prstGeom>
        </p:spPr>
      </p:pic>
      <p:pic>
        <p:nvPicPr>
          <p:cNvPr id="24" name="Track 040">
            <a:hlinkClick r:id="" action="ppaction://media"/>
            <a:extLst>
              <a:ext uri="{FF2B5EF4-FFF2-40B4-BE49-F238E27FC236}">
                <a16:creationId xmlns:a16="http://schemas.microsoft.com/office/drawing/2014/main" id="{6A3C0F61-D023-41CA-A946-8C57AFDBD5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191468"/>
            <a:ext cx="487363" cy="487363"/>
          </a:xfrm>
          <a:prstGeom prst="rect">
            <a:avLst/>
          </a:prstGeom>
        </p:spPr>
      </p:pic>
      <p:pic>
        <p:nvPicPr>
          <p:cNvPr id="25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3081" y="1709257"/>
            <a:ext cx="487363" cy="487363"/>
          </a:xfrm>
          <a:prstGeom prst="rect">
            <a:avLst/>
          </a:prstGeom>
        </p:spPr>
      </p:pic>
      <p:pic>
        <p:nvPicPr>
          <p:cNvPr id="26" name="Track 040">
            <a:hlinkClick r:id="" action="ppaction://media"/>
            <a:extLst>
              <a:ext uri="{FF2B5EF4-FFF2-40B4-BE49-F238E27FC236}">
                <a16:creationId xmlns:a16="http://schemas.microsoft.com/office/drawing/2014/main" id="{FF370631-5EEA-4085-8E58-14F0CA8932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75792" y="22856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71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14780" y="1416202"/>
            <a:ext cx="6814995" cy="36009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Fun corner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Wrap-up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6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1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90" y="3401277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012" y="3515731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hlinkClick r:id="" action="ppaction://hlinkshowjump?jump=nextslide"/>
          </p:cNvPr>
          <p:cNvSpPr/>
          <p:nvPr/>
        </p:nvSpPr>
        <p:spPr>
          <a:xfrm>
            <a:off x="5310499" y="4129385"/>
            <a:ext cx="1939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START</a:t>
            </a:r>
          </a:p>
        </p:txBody>
      </p:sp>
      <p:sp>
        <p:nvSpPr>
          <p:cNvPr id="3" name="Rectangle 2"/>
          <p:cNvSpPr/>
          <p:nvPr/>
        </p:nvSpPr>
        <p:spPr>
          <a:xfrm>
            <a:off x="4083864" y="307807"/>
            <a:ext cx="38575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Red words</a:t>
            </a:r>
          </a:p>
          <a:p>
            <a:pPr algn="ctr"/>
            <a:r>
              <a:rPr lang="en-US" sz="5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Green words</a:t>
            </a:r>
          </a:p>
        </p:txBody>
      </p:sp>
      <p:pic>
        <p:nvPicPr>
          <p:cNvPr id="2" name="Nhạc-cao-bồi-viễn-Tây-cực-hay.-Nghe-nhạc-này_-chắc-bạn-đã-già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9556" y="3096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5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564x/1e/45/38/1e4538de2306b662e4f9143927e92ab3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683" y="190883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i.pinimg.com/564x/1e/45/38/1e4538de2306b662e4f9143927e92ab3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69" y="743293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i.pinimg.com/564x/1e/45/38/1e4538de2306b662e4f9143927e92ab3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270" y="217303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i.pinimg.com/564x/1e/45/38/1e4538de2306b662e4f9143927e92ab3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69" y="601842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i.pinimg.com/564x/1e/45/38/1e4538de2306b662e4f9143927e92ab3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81" y="172354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i.pinimg.com/564x/1e/45/38/1e4538de2306b662e4f9143927e92ab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621" y="601842"/>
            <a:ext cx="961857" cy="1327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oy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95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oy 3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123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oy 2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76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oy 4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34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oy 5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177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oy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90" y="3401277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irl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012" y="3515731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hhn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132" y="3963358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hhn2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67" y="3656138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hhn3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678" y="3783672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hhn4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148" y="3934204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hhn5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901" y="3783671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hhn6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68" y="4150963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boy 6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78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95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76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29" y="2765366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39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64" y="2759134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89" y="2753928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boy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77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boy 3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505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boy 2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58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boy 4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516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boy 5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59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hhn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643" y="4099562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hhn2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534" y="3829163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hhn3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554" y="3931407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hhn4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48" y="4018533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hhn5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891" y="3931407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hhn6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562" y="4273602"/>
            <a:ext cx="255069" cy="25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boy 6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960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77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58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711" y="2773688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721" y="2770572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946" y="2767456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g 1" descr="https://i.pinimg.com/564x/ae/1d/ee/ae1deeb061bc33d623e3f2f37979c3c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571" y="2762250"/>
            <a:ext cx="562010" cy="5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h 1" descr="https://i.pinimg.com/originals/b0/8f/c2/b08fc24329b32562dee9813c7249306c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39" y="-443615"/>
            <a:ext cx="5029136" cy="50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h 2" descr="https://i.pinimg.com/originals/b0/8f/c2/b08fc24329b32562dee9813c7249306c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13" y="-311732"/>
            <a:ext cx="5367626" cy="50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yeehaw"/>
          <p:cNvSpPr/>
          <p:nvPr/>
        </p:nvSpPr>
        <p:spPr>
          <a:xfrm>
            <a:off x="4745427" y="1967441"/>
            <a:ext cx="29161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.VnTime" panose="020B7200000000000000" pitchFamily="34" charset="0"/>
              </a:rPr>
              <a:t>Excellent</a:t>
            </a:r>
          </a:p>
        </p:txBody>
      </p:sp>
      <p:pic>
        <p:nvPicPr>
          <p:cNvPr id="71" name="Nhạc-cao-bồi-viễn-Tây-cực-hay.-Nghe-nhạc-này_-chắc-bạn-đã-già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69556" y="3096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5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962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-0.00139 0.05 L 0.02777 0.05741 L 0.04166 0.07222 L 0.02361 0.11481 L 0.07361 0.13333 " pathEditMode="relative" ptsTypes="AAAA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 L -0.01667 0.03935 L 0.02621 0.05787 L 0.03385 0.13426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01528 0.0537 L -0.01389 0.06644 L 0.00695 0.12986 L 0.04861 0.09491 L 0.025 0.12662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03055 0.02407 L 0.01389 0.03889 L 0.03472 0.05926 L 0.01527 0.08333 L 0.02083 0.14259 " pathEditMode="relative" ptsTypes="AAAA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 L 0.02222 0.06157 L -0.00121 0.09074 L 0.01632 0.12014 L -0.00694 0.14954 L -0.00417 0.16713 " pathEditMode="relative" rAng="0" ptsTypes="AAAA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4.07407E-6 L -0.02223 0.03149 L 0.00555 0.06112 L -0.03612 0.07037 L -0.04306 0.12593 L -0.06806 0.15556 " pathEditMode="relative" ptsTypes="AAAAAA">
                                      <p:cBhvr>
                                        <p:cTn id="9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9259E-6 L -0.00139 0.05 L 0.02777 0.0574 L 0.04166 0.07222 L 0.02361 0.11481 L 0.07361 0.13333 " pathEditMode="relative" rAng="0" ptsTypes="AAAAAA">
                                      <p:cBhvr>
                                        <p:cTn id="16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0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2.59259E-6 L -0.01667 0.03935 L 0.02621 0.05787 L 0.03385 0.13426 " pathEditMode="relative" rAng="0" ptsTypes="AAAA">
                                      <p:cBhvr>
                                        <p:cTn id="17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0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01528 0.0537 L -0.01388 0.06643 L 0.00695 0.12986 L 0.04862 0.0949 L 0.025 0.12662 " pathEditMode="relative" rAng="0" ptsTypes="AAAAAA">
                                      <p:cBhvr>
                                        <p:cTn id="19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000"/>
                            </p:stCondLst>
                            <p:childTnLst>
                              <p:par>
                                <p:cTn id="1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0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03056 0.02407 L 0.01389 0.03889 L 0.03472 0.05926 L 0.01528 0.08333 L 0.02084 0.14259 " pathEditMode="relative" rAng="0" ptsTypes="AAAAAA">
                                      <p:cBhvr>
                                        <p:cTn id="20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000"/>
                            </p:stCondLst>
                            <p:childTnLst>
                              <p:par>
                                <p:cTn id="2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0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2.59259E-6 L 0.02223 0.06157 L -0.00121 0.09074 L 0.01632 0.12014 L -0.00694 0.14953 L -0.00416 0.16713 " pathEditMode="relative" rAng="0" ptsTypes="AAAAAA">
                                      <p:cBhvr>
                                        <p:cTn id="22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2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-0.02222 0.03148 L 0.00555 0.06111 L -0.03611 0.07037 L -0.04306 0.12592 L -0.06806 0.15555 " pathEditMode="relative" rAng="0" ptsTypes="AAAAAA">
                                      <p:cBhvr>
                                        <p:cTn id="23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000"/>
                            </p:stCondLst>
                            <p:childTnLst>
                              <p:par>
                                <p:cTn id="2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0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64235" y="4129385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village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90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09783" y="4129385"/>
            <a:ext cx="1540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juice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97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4">
                <a:lumMod val="66000"/>
                <a:lumOff val="34000"/>
              </a:schemeClr>
            </a:gs>
            <a:gs pos="16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age 2 | Vietnam landscape Vectors &amp; Illustrations for Free Download |  Freepi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466">
            <a:off x="325018" y="4775157"/>
            <a:ext cx="2522835" cy="1865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44" name="Google Shape;144;p23"/>
          <p:cNvGrpSpPr/>
          <p:nvPr/>
        </p:nvGrpSpPr>
        <p:grpSpPr>
          <a:xfrm>
            <a:off x="3744570" y="1122772"/>
            <a:ext cx="4577866" cy="3373627"/>
            <a:chOff x="0" y="-38100"/>
            <a:chExt cx="2297013" cy="2624786"/>
          </a:xfrm>
        </p:grpSpPr>
        <p:sp>
          <p:nvSpPr>
            <p:cNvPr id="145" name="Google Shape;145;p23"/>
            <p:cNvSpPr/>
            <p:nvPr/>
          </p:nvSpPr>
          <p:spPr>
            <a:xfrm>
              <a:off x="0" y="0"/>
              <a:ext cx="2297013" cy="2586686"/>
            </a:xfrm>
            <a:custGeom>
              <a:avLst/>
              <a:gdLst/>
              <a:ahLst/>
              <a:cxnLst/>
              <a:rect l="l" t="t" r="r" b="b"/>
              <a:pathLst>
                <a:path w="2297013" h="2586686" extrusionOk="0">
                  <a:moveTo>
                    <a:pt x="45272" y="0"/>
                  </a:moveTo>
                  <a:lnTo>
                    <a:pt x="2251742" y="0"/>
                  </a:lnTo>
                  <a:cubicBezTo>
                    <a:pt x="2263748" y="0"/>
                    <a:pt x="2275263" y="4770"/>
                    <a:pt x="2283754" y="13260"/>
                  </a:cubicBezTo>
                  <a:cubicBezTo>
                    <a:pt x="2292244" y="21750"/>
                    <a:pt x="2297013" y="33265"/>
                    <a:pt x="2297013" y="45272"/>
                  </a:cubicBezTo>
                  <a:lnTo>
                    <a:pt x="2297013" y="2541414"/>
                  </a:lnTo>
                  <a:cubicBezTo>
                    <a:pt x="2297013" y="2553421"/>
                    <a:pt x="2292244" y="2564936"/>
                    <a:pt x="2283754" y="2573426"/>
                  </a:cubicBezTo>
                  <a:cubicBezTo>
                    <a:pt x="2275263" y="2581917"/>
                    <a:pt x="2263748" y="2586686"/>
                    <a:pt x="2251742" y="2586686"/>
                  </a:cubicBezTo>
                  <a:lnTo>
                    <a:pt x="45272" y="2586686"/>
                  </a:lnTo>
                  <a:cubicBezTo>
                    <a:pt x="33265" y="2586686"/>
                    <a:pt x="21750" y="2581917"/>
                    <a:pt x="13260" y="2573426"/>
                  </a:cubicBezTo>
                  <a:cubicBezTo>
                    <a:pt x="4770" y="2564936"/>
                    <a:pt x="0" y="2553421"/>
                    <a:pt x="0" y="2541414"/>
                  </a:cubicBezTo>
                  <a:lnTo>
                    <a:pt x="0" y="45272"/>
                  </a:lnTo>
                  <a:cubicBezTo>
                    <a:pt x="0" y="33265"/>
                    <a:pt x="4770" y="21750"/>
                    <a:pt x="13260" y="13260"/>
                  </a:cubicBezTo>
                  <a:cubicBezTo>
                    <a:pt x="21750" y="4770"/>
                    <a:pt x="33265" y="0"/>
                    <a:pt x="45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  <a:buClr>
                  <a:srgbClr val="000000"/>
                </a:buClr>
                <a:defRPr/>
              </a:pPr>
              <a:endParaRPr sz="9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6" name="Picture 12" descr="Free: Brown wooden frame , Preview, Wooden frames transparent background  PNG clipart - nohat.cc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2215" y1="18431" x2="91718" y2="22263"/>
                        <a14:foregroundMark x1="93168" y1="27920" x2="98137" y2="69891"/>
                        <a14:foregroundMark x1="89648" y1="53102" x2="88406" y2="98175"/>
                        <a14:foregroundMark x1="1449" y1="89781" x2="86749" y2="94343"/>
                        <a14:foregroundMark x1="10973" y1="15511" x2="6625" y2="90693"/>
                        <a14:foregroundMark x1="29193" y1="15511" x2="48654" y2="2372"/>
                        <a14:backgroundMark x1="21325" y1="25000" x2="70186" y2="76095"/>
                        <a14:backgroundMark x1="43478" y1="11314" x2="56315" y2="11314"/>
                        <a14:backgroundMark x1="33333" y1="14051" x2="36439" y2="13139"/>
                        <a14:backgroundMark x1="32091" y1="14781" x2="30642" y2="14416"/>
                        <a14:backgroundMark x1="98344" y1="29745" x2="98137" y2="96715"/>
                        <a14:backgroundMark x1="97308" y1="56569" x2="96480" y2="68613"/>
                        <a14:backgroundMark x1="96687" y1="52920" x2="96066" y2="58759"/>
                        <a14:backgroundMark x1="97308" y1="49635" x2="96066" y2="52920"/>
                        <a14:backgroundMark x1="98137" y1="56022" x2="96273" y2="59307"/>
                        <a14:backgroundMark x1="96687" y1="52372" x2="95859" y2="57117"/>
                        <a14:backgroundMark x1="98137" y1="57117" x2="95652" y2="62044"/>
                        <a14:backgroundMark x1="97930" y1="64416" x2="96066" y2="67153"/>
                        <a14:backgroundMark x1="98551" y1="67518" x2="95652" y2="68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363">
            <a:off x="2920408" y="-2452"/>
            <a:ext cx="6023484" cy="483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Google Shape;150;p23"/>
          <p:cNvSpPr/>
          <p:nvPr/>
        </p:nvSpPr>
        <p:spPr>
          <a:xfrm>
            <a:off x="9217239" y="2707961"/>
            <a:ext cx="1214217" cy="1104943"/>
          </a:xfrm>
          <a:custGeom>
            <a:avLst/>
            <a:gdLst/>
            <a:ahLst/>
            <a:cxnLst/>
            <a:rect l="l" t="t" r="r" b="b"/>
            <a:pathLst>
              <a:path w="3489043" h="3515409" extrusionOk="0">
                <a:moveTo>
                  <a:pt x="0" y="0"/>
                </a:moveTo>
                <a:lnTo>
                  <a:pt x="3489043" y="0"/>
                </a:lnTo>
                <a:lnTo>
                  <a:pt x="3489043" y="3515409"/>
                </a:lnTo>
                <a:lnTo>
                  <a:pt x="0" y="3515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1" name="Google Shape;151;p23"/>
          <p:cNvSpPr/>
          <p:nvPr/>
        </p:nvSpPr>
        <p:spPr>
          <a:xfrm>
            <a:off x="1397052" y="219937"/>
            <a:ext cx="1179318" cy="1196219"/>
          </a:xfrm>
          <a:custGeom>
            <a:avLst/>
            <a:gdLst/>
            <a:ahLst/>
            <a:cxnLst/>
            <a:rect l="l" t="t" r="r" b="b"/>
            <a:pathLst>
              <a:path w="3090166" h="3149213" extrusionOk="0">
                <a:moveTo>
                  <a:pt x="0" y="0"/>
                </a:moveTo>
                <a:lnTo>
                  <a:pt x="3090165" y="0"/>
                </a:lnTo>
                <a:lnTo>
                  <a:pt x="3090165" y="3149213"/>
                </a:lnTo>
                <a:lnTo>
                  <a:pt x="0" y="31492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06" y="2085099"/>
            <a:ext cx="4409579" cy="95078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84047" y="1254102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Unit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150" y="1085703"/>
            <a:ext cx="1175789" cy="1134114"/>
          </a:xfrm>
          <a:prstGeom prst="rect">
            <a:avLst/>
          </a:prstGeom>
        </p:spPr>
      </p:pic>
      <p:sp>
        <p:nvSpPr>
          <p:cNvPr id="154" name="Google Shape;154;p23"/>
          <p:cNvSpPr/>
          <p:nvPr/>
        </p:nvSpPr>
        <p:spPr>
          <a:xfrm rot="17588518">
            <a:off x="955764" y="4465415"/>
            <a:ext cx="381192" cy="382338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1" y="0"/>
                </a:lnTo>
                <a:lnTo>
                  <a:pt x="1375931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032" name="Picture 8" descr="Page 7 | Vietnam landscape Vectors &amp; Illustrations for Free Download |  Freepi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381">
            <a:off x="4958707" y="4927628"/>
            <a:ext cx="2633079" cy="1772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 descr="Page 16 | Village summer Vectors &amp; Illustrations for Free Download | Freepi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6601">
            <a:off x="9685784" y="4883369"/>
            <a:ext cx="2291466" cy="171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7" name="Google Shape;157;p23"/>
          <p:cNvSpPr/>
          <p:nvPr/>
        </p:nvSpPr>
        <p:spPr>
          <a:xfrm rot="19491218">
            <a:off x="10972888" y="4421754"/>
            <a:ext cx="431036" cy="39738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" name="Google Shape;157;p23"/>
          <p:cNvSpPr/>
          <p:nvPr/>
        </p:nvSpPr>
        <p:spPr>
          <a:xfrm rot="18551328">
            <a:off x="6082587" y="4592585"/>
            <a:ext cx="398177" cy="315770"/>
          </a:xfrm>
          <a:custGeom>
            <a:avLst/>
            <a:gdLst/>
            <a:ahLst/>
            <a:cxnLst/>
            <a:rect l="l" t="t" r="r" b="b"/>
            <a:pathLst>
              <a:path w="1375931" h="1253348" extrusionOk="0">
                <a:moveTo>
                  <a:pt x="0" y="0"/>
                </a:moveTo>
                <a:lnTo>
                  <a:pt x="1375930" y="0"/>
                </a:lnTo>
                <a:lnTo>
                  <a:pt x="1375930" y="1253348"/>
                </a:lnTo>
                <a:lnTo>
                  <a:pt x="0" y="12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" name="Google Shape;421;p36"/>
          <p:cNvSpPr/>
          <p:nvPr/>
        </p:nvSpPr>
        <p:spPr>
          <a:xfrm>
            <a:off x="10524139" y="156004"/>
            <a:ext cx="1502917" cy="1324083"/>
          </a:xfrm>
          <a:custGeom>
            <a:avLst/>
            <a:gdLst/>
            <a:ahLst/>
            <a:cxnLst/>
            <a:rect l="l" t="t" r="r" b="b"/>
            <a:pathLst>
              <a:path w="4436442" h="4114800" extrusionOk="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Google Shape;423;p36"/>
          <p:cNvSpPr/>
          <p:nvPr/>
        </p:nvSpPr>
        <p:spPr>
          <a:xfrm>
            <a:off x="494261" y="2461527"/>
            <a:ext cx="1241416" cy="1293142"/>
          </a:xfrm>
          <a:custGeom>
            <a:avLst/>
            <a:gdLst/>
            <a:ahLst/>
            <a:cxnLst/>
            <a:rect l="l" t="t" r="r" b="b"/>
            <a:pathLst>
              <a:path w="2482832" h="2586284" extrusionOk="0">
                <a:moveTo>
                  <a:pt x="0" y="0"/>
                </a:moveTo>
                <a:lnTo>
                  <a:pt x="2482832" y="0"/>
                </a:lnTo>
                <a:lnTo>
                  <a:pt x="2482832" y="2586284"/>
                </a:lnTo>
                <a:lnTo>
                  <a:pt x="0" y="2586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2" name="acoustic-guitar-logo-130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7451" y="2256885"/>
            <a:ext cx="609600" cy="609600"/>
          </a:xfrm>
          <a:prstGeom prst="rect">
            <a:avLst/>
          </a:prstGeom>
        </p:spPr>
      </p:pic>
      <p:sp>
        <p:nvSpPr>
          <p:cNvPr id="20" name="Google Shape;2656;p43">
            <a:extLst>
              <a:ext uri="{FF2B5EF4-FFF2-40B4-BE49-F238E27FC236}">
                <a16:creationId xmlns:a16="http://schemas.microsoft.com/office/drawing/2014/main" id="{42C6918F-B50D-462A-97B5-F937E447A5BA}"/>
              </a:ext>
            </a:extLst>
          </p:cNvPr>
          <p:cNvSpPr txBox="1">
            <a:spLocks/>
          </p:cNvSpPr>
          <p:nvPr/>
        </p:nvSpPr>
        <p:spPr>
          <a:xfrm>
            <a:off x="3596153" y="3028562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pt-PT" sz="3200" dirty="0">
                <a:solidFill>
                  <a:srgbClr val="FF0066"/>
                </a:solidFill>
                <a:latin typeface="Century" panose="02040604050505020304" pitchFamily="18" charset="0"/>
              </a:rPr>
              <a:t>Lesson 1 - Period 1</a:t>
            </a:r>
          </a:p>
        </p:txBody>
      </p:sp>
    </p:spTree>
    <p:extLst>
      <p:ext uri="{BB962C8B-B14F-4D97-AF65-F5344CB8AC3E}">
        <p14:creationId xmlns:p14="http://schemas.microsoft.com/office/powerpoint/2010/main" val="30891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47641" y="4129385"/>
            <a:ext cx="1265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jam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32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10073" y="4129385"/>
            <a:ext cx="2940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volleyball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42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61268" y="4129385"/>
            <a:ext cx="1237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ball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9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72745" y="4129385"/>
            <a:ext cx="1214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van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29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i.pinimg.com/564x/f5/d7/0f/f5d70fe6c0f1b93a78139966aa5122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19/cd/c8/19cdc8b9859f4f61a4e988de1245b5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0" r="100000">
                        <a14:foregroundMark x1="13126" y1="28333" x2="12888" y2="30556"/>
                        <a14:foregroundMark x1="18616" y1="46250" x2="11695" y2="52778"/>
                        <a14:foregroundMark x1="18616" y1="46250" x2="15274" y2="47361"/>
                        <a14:foregroundMark x1="19332" y1="45278" x2="11217" y2="50000"/>
                        <a14:foregroundMark x1="14320" y1="51944" x2="13365" y2="56806"/>
                        <a14:foregroundMark x1="10263" y1="51944" x2="11217" y2="57917"/>
                        <a14:foregroundMark x1="74463" y1="47083" x2="80191" y2="59722"/>
                        <a14:foregroundMark x1="78759" y1="49444" x2="83294" y2="56250"/>
                        <a14:foregroundMark x1="80907" y1="49444" x2="84487" y2="54722"/>
                        <a14:foregroundMark x1="84487" y1="55417" x2="84248" y2="59306"/>
                        <a14:foregroundMark x1="46301" y1="54722" x2="47733" y2="61806"/>
                        <a14:foregroundMark x1="30310" y1="59861" x2="30310" y2="61806"/>
                        <a14:foregroundMark x1="31026" y1="70417" x2="31742" y2="86944"/>
                        <a14:foregroundMark x1="27208" y1="85833" x2="22912" y2="91944"/>
                        <a14:foregroundMark x1="23150" y1="88194" x2="22673" y2="90833"/>
                        <a14:foregroundMark x1="57757" y1="67639" x2="56563" y2="79167"/>
                        <a14:foregroundMark x1="68974" y1="85417" x2="68019" y2="92639"/>
                        <a14:foregroundMark x1="23150" y1="87222" x2="22196" y2="91389"/>
                        <a14:backgroundMark x1="23628" y1="53333" x2="27685" y2="60972"/>
                        <a14:backgroundMark x1="66348" y1="51667" x2="6849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1" y="3338863"/>
            <a:ext cx="1946873" cy="334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pinimg.com/564x/e6/28/08/e62808c2ff0d23b44c4b8105f82ee6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3779" y1="7889" x2="70611" y2="13111"/>
                        <a14:foregroundMark x1="70611" y1="13111" x2="70611" y2="13111"/>
                        <a14:foregroundMark x1="83206" y1="23111" x2="7443" y2="15111"/>
                        <a14:foregroundMark x1="83206" y1="17889" x2="92748" y2="25556"/>
                        <a14:foregroundMark x1="43321" y1="3333" x2="68321" y2="8222"/>
                        <a14:foregroundMark x1="8588" y1="15444" x2="13931" y2="26556"/>
                        <a14:foregroundMark x1="21756" y1="61000" x2="20611" y2="70667"/>
                        <a14:foregroundMark x1="75382" y1="62778" x2="66412" y2="72111"/>
                        <a14:foregroundMark x1="59351" y1="68667" x2="63550" y2="89778"/>
                        <a14:foregroundMark x1="36641" y1="71444" x2="24809" y2="90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64" y="3453317"/>
            <a:ext cx="1881165" cy="323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564x/cf/c1/bb/cfc1bb8b198cbb9ef025f94b31a46f5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3" b="96619" l="5329" r="968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81" y="2621845"/>
            <a:ext cx="3746974" cy="374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91538" y="4129385"/>
            <a:ext cx="1377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jelly</a:t>
            </a:r>
          </a:p>
        </p:txBody>
      </p:sp>
      <p:pic>
        <p:nvPicPr>
          <p:cNvPr id="40" name="Picture 12" descr="https://i.pinimg.com/564x/4b/d0/be/4bd0bedbe012378695fc5074f805ad17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200" y="5786539"/>
            <a:ext cx="835224" cy="1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11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A685C0"/>
            </a:gs>
            <a:gs pos="81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25;p40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" name="Google Shape;425;p40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Google Shape;425;p40"/>
          <p:cNvSpPr/>
          <p:nvPr/>
        </p:nvSpPr>
        <p:spPr>
          <a:xfrm>
            <a:off x="7848124" y="350324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" name="Google Shape;425;p40"/>
          <p:cNvSpPr/>
          <p:nvPr/>
        </p:nvSpPr>
        <p:spPr>
          <a:xfrm>
            <a:off x="4128800" y="4647322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56" y="1647743"/>
            <a:ext cx="6657933" cy="4008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58" y="1647742"/>
            <a:ext cx="6622243" cy="4523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59" y="2203832"/>
            <a:ext cx="5384005" cy="32916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85718" y="1566886"/>
            <a:ext cx="2377440" cy="4708981"/>
            <a:chOff x="6830561" y="1288575"/>
            <a:chExt cx="2377440" cy="4708981"/>
          </a:xfrm>
        </p:grpSpPr>
        <p:sp>
          <p:nvSpPr>
            <p:cNvPr id="10" name="Rounded Rectangle 9"/>
            <p:cNvSpPr/>
            <p:nvPr/>
          </p:nvSpPr>
          <p:spPr>
            <a:xfrm>
              <a:off x="6830561" y="1802752"/>
              <a:ext cx="2377440" cy="3452227"/>
            </a:xfrm>
            <a:prstGeom prst="roundRect">
              <a:avLst/>
            </a:prstGeom>
            <a:solidFill>
              <a:srgbClr val="9F76B4"/>
            </a:solidFill>
            <a:ln>
              <a:solidFill>
                <a:srgbClr val="F3C3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DEDE7"/>
                </a:solidFill>
                <a:latin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6534" y="1288575"/>
              <a:ext cx="1360714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0000">
                  <a:solidFill>
                    <a:srgbClr val="FDEDE7"/>
                  </a:solidFill>
                  <a:latin typeface="Comic Sans MS" panose="030F0702030302020204" pitchFamily="66" charset="0"/>
                </a:rPr>
                <a:t>v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30392" y="273834"/>
            <a:ext cx="7054948" cy="9194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4800" b="1" dirty="0">
                <a:ln>
                  <a:solidFill>
                    <a:srgbClr val="5B5BC9">
                      <a:lumMod val="20000"/>
                      <a:lumOff val="80000"/>
                    </a:srgbClr>
                  </a:solidFill>
                </a:ln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21" name="Track 040">
            <a:hlinkClick r:id="" action="ppaction://media"/>
            <a:extLst>
              <a:ext uri="{FF2B5EF4-FFF2-40B4-BE49-F238E27FC236}">
                <a16:creationId xmlns:a16="http://schemas.microsoft.com/office/drawing/2014/main" id="{500B9CA6-EFA9-4E7D-A9B6-19270E75C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3081" y="-16164"/>
            <a:ext cx="487363" cy="487363"/>
          </a:xfrm>
          <a:prstGeom prst="rect">
            <a:avLst/>
          </a:prstGeom>
        </p:spPr>
      </p:pic>
      <p:pic>
        <p:nvPicPr>
          <p:cNvPr id="22" name="Track 040">
            <a:hlinkClick r:id="" action="ppaction://media"/>
            <a:extLst>
              <a:ext uri="{FF2B5EF4-FFF2-40B4-BE49-F238E27FC236}">
                <a16:creationId xmlns:a16="http://schemas.microsoft.com/office/drawing/2014/main" id="{F8B26443-F6AE-4464-B212-DB0A410576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3081" y="590424"/>
            <a:ext cx="487363" cy="487363"/>
          </a:xfrm>
          <a:prstGeom prst="rect">
            <a:avLst/>
          </a:prstGeom>
        </p:spPr>
      </p:pic>
      <p:pic>
        <p:nvPicPr>
          <p:cNvPr id="23" name="Track 040">
            <a:hlinkClick r:id="" action="ppaction://media"/>
            <a:extLst>
              <a:ext uri="{FF2B5EF4-FFF2-40B4-BE49-F238E27FC236}">
                <a16:creationId xmlns:a16="http://schemas.microsoft.com/office/drawing/2014/main" id="{6A3C0F61-D023-41CA-A946-8C57AFDBD5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3081" y="1191468"/>
            <a:ext cx="487363" cy="487363"/>
          </a:xfrm>
          <a:prstGeom prst="rect">
            <a:avLst/>
          </a:prstGeom>
        </p:spPr>
      </p:pic>
      <p:pic>
        <p:nvPicPr>
          <p:cNvPr id="24" name="Track 040">
            <a:hlinkClick r:id="" action="ppaction://media"/>
            <a:extLst>
              <a:ext uri="{FF2B5EF4-FFF2-40B4-BE49-F238E27FC236}">
                <a16:creationId xmlns:a16="http://schemas.microsoft.com/office/drawing/2014/main" id="{D91225D4-26A5-4D03-8FA1-7C319A3007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93081" y="1709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3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1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6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7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0682" y="5943876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425;p40"/>
          <p:cNvSpPr/>
          <p:nvPr/>
        </p:nvSpPr>
        <p:spPr>
          <a:xfrm>
            <a:off x="1781900" y="1275466"/>
            <a:ext cx="546841" cy="473342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7" name="Google Shape;425;p40"/>
          <p:cNvSpPr/>
          <p:nvPr/>
        </p:nvSpPr>
        <p:spPr>
          <a:xfrm>
            <a:off x="5428962" y="94596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10064242" y="400186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4771144" y="510195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10832949" y="2302901"/>
            <a:ext cx="181267" cy="198072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1066283" y="3105172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5245" name="Google Shape;5245;p64"/>
          <p:cNvGrpSpPr/>
          <p:nvPr/>
        </p:nvGrpSpPr>
        <p:grpSpPr>
          <a:xfrm>
            <a:off x="2688462" y="2365417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60" name="Google Shape;5260;p64"/>
          <p:cNvGrpSpPr/>
          <p:nvPr/>
        </p:nvGrpSpPr>
        <p:grpSpPr>
          <a:xfrm>
            <a:off x="2642382" y="4066498"/>
            <a:ext cx="446935" cy="446935"/>
            <a:chOff x="4047426" y="2789942"/>
            <a:chExt cx="446935" cy="446935"/>
          </a:xfrm>
        </p:grpSpPr>
        <p:sp>
          <p:nvSpPr>
            <p:cNvPr id="5261" name="Google Shape;5261;p64"/>
            <p:cNvSpPr/>
            <p:nvPr/>
          </p:nvSpPr>
          <p:spPr>
            <a:xfrm>
              <a:off x="4214747" y="2929954"/>
              <a:ext cx="112415" cy="77668"/>
            </a:xfrm>
            <a:custGeom>
              <a:avLst/>
              <a:gdLst/>
              <a:ahLst/>
              <a:cxnLst/>
              <a:rect l="l" t="t" r="r" b="b"/>
              <a:pathLst>
                <a:path w="5487" h="3791" extrusionOk="0">
                  <a:moveTo>
                    <a:pt x="2741" y="1"/>
                  </a:moveTo>
                  <a:cubicBezTo>
                    <a:pt x="1503" y="1"/>
                    <a:pt x="420" y="776"/>
                    <a:pt x="1" y="1881"/>
                  </a:cubicBezTo>
                  <a:cubicBezTo>
                    <a:pt x="617" y="2566"/>
                    <a:pt x="1615" y="3054"/>
                    <a:pt x="2629" y="3739"/>
                  </a:cubicBezTo>
                  <a:cubicBezTo>
                    <a:pt x="2664" y="3774"/>
                    <a:pt x="2704" y="3791"/>
                    <a:pt x="2745" y="3791"/>
                  </a:cubicBezTo>
                  <a:cubicBezTo>
                    <a:pt x="2787" y="3791"/>
                    <a:pt x="2831" y="3774"/>
                    <a:pt x="2873" y="3739"/>
                  </a:cubicBezTo>
                  <a:cubicBezTo>
                    <a:pt x="3893" y="3054"/>
                    <a:pt x="4822" y="2613"/>
                    <a:pt x="5486" y="1881"/>
                  </a:cubicBezTo>
                  <a:cubicBezTo>
                    <a:pt x="5067" y="776"/>
                    <a:pt x="4005" y="1"/>
                    <a:pt x="2741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2" name="Google Shape;5262;p64"/>
            <p:cNvSpPr/>
            <p:nvPr/>
          </p:nvSpPr>
          <p:spPr>
            <a:xfrm>
              <a:off x="4211489" y="2968470"/>
              <a:ext cx="119258" cy="57570"/>
            </a:xfrm>
            <a:custGeom>
              <a:avLst/>
              <a:gdLst/>
              <a:ahLst/>
              <a:cxnLst/>
              <a:rect l="l" t="t" r="r" b="b"/>
              <a:pathLst>
                <a:path w="5821" h="2810" extrusionOk="0">
                  <a:moveTo>
                    <a:pt x="160" y="1"/>
                  </a:moveTo>
                  <a:cubicBezTo>
                    <a:pt x="91" y="224"/>
                    <a:pt x="27" y="468"/>
                    <a:pt x="0" y="712"/>
                  </a:cubicBezTo>
                  <a:cubicBezTo>
                    <a:pt x="0" y="712"/>
                    <a:pt x="1970" y="2146"/>
                    <a:pt x="2900" y="2810"/>
                  </a:cubicBezTo>
                  <a:cubicBezTo>
                    <a:pt x="3850" y="2146"/>
                    <a:pt x="5820" y="712"/>
                    <a:pt x="5820" y="712"/>
                  </a:cubicBezTo>
                  <a:cubicBezTo>
                    <a:pt x="5778" y="468"/>
                    <a:pt x="5735" y="224"/>
                    <a:pt x="5645" y="1"/>
                  </a:cubicBezTo>
                  <a:cubicBezTo>
                    <a:pt x="4912" y="314"/>
                    <a:pt x="4052" y="797"/>
                    <a:pt x="3032" y="1482"/>
                  </a:cubicBezTo>
                  <a:cubicBezTo>
                    <a:pt x="2990" y="1506"/>
                    <a:pt x="2946" y="1518"/>
                    <a:pt x="2904" y="1518"/>
                  </a:cubicBezTo>
                  <a:cubicBezTo>
                    <a:pt x="2863" y="1518"/>
                    <a:pt x="2823" y="1506"/>
                    <a:pt x="2788" y="1482"/>
                  </a:cubicBezTo>
                  <a:cubicBezTo>
                    <a:pt x="1774" y="797"/>
                    <a:pt x="908" y="314"/>
                    <a:pt x="160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3" name="Google Shape;5263;p64"/>
            <p:cNvSpPr/>
            <p:nvPr/>
          </p:nvSpPr>
          <p:spPr>
            <a:xfrm>
              <a:off x="4270883" y="2976194"/>
              <a:ext cx="204015" cy="73898"/>
            </a:xfrm>
            <a:custGeom>
              <a:avLst/>
              <a:gdLst/>
              <a:ahLst/>
              <a:cxnLst/>
              <a:rect l="l" t="t" r="r" b="b"/>
              <a:pathLst>
                <a:path w="9958" h="3607" extrusionOk="0">
                  <a:moveTo>
                    <a:pt x="4206" y="1"/>
                  </a:moveTo>
                  <a:cubicBezTo>
                    <a:pt x="3144" y="1"/>
                    <a:pt x="1440" y="1020"/>
                    <a:pt x="1" y="2061"/>
                  </a:cubicBezTo>
                  <a:lnTo>
                    <a:pt x="22" y="2634"/>
                  </a:lnTo>
                  <a:lnTo>
                    <a:pt x="1573" y="3229"/>
                  </a:lnTo>
                  <a:lnTo>
                    <a:pt x="2921" y="3606"/>
                  </a:lnTo>
                  <a:lnTo>
                    <a:pt x="8762" y="3606"/>
                  </a:lnTo>
                  <a:lnTo>
                    <a:pt x="9957" y="3229"/>
                  </a:lnTo>
                  <a:cubicBezTo>
                    <a:pt x="8476" y="2061"/>
                    <a:pt x="5688" y="1"/>
                    <a:pt x="420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4" name="Google Shape;5264;p64"/>
            <p:cNvSpPr/>
            <p:nvPr/>
          </p:nvSpPr>
          <p:spPr>
            <a:xfrm>
              <a:off x="4296779" y="3042348"/>
              <a:ext cx="197581" cy="24052"/>
            </a:xfrm>
            <a:custGeom>
              <a:avLst/>
              <a:gdLst/>
              <a:ahLst/>
              <a:cxnLst/>
              <a:rect l="l" t="t" r="r" b="b"/>
              <a:pathLst>
                <a:path w="9644" h="1174" extrusionOk="0">
                  <a:moveTo>
                    <a:pt x="309" y="0"/>
                  </a:moveTo>
                  <a:lnTo>
                    <a:pt x="1" y="377"/>
                  </a:lnTo>
                  <a:lnTo>
                    <a:pt x="1259" y="775"/>
                  </a:lnTo>
                  <a:lnTo>
                    <a:pt x="2587" y="1174"/>
                  </a:lnTo>
                  <a:lnTo>
                    <a:pt x="8693" y="1174"/>
                  </a:lnTo>
                  <a:lnTo>
                    <a:pt x="9644" y="775"/>
                  </a:lnTo>
                  <a:cubicBezTo>
                    <a:pt x="9644" y="775"/>
                    <a:pt x="9272" y="467"/>
                    <a:pt x="869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5" name="Google Shape;5265;p64"/>
            <p:cNvSpPr/>
            <p:nvPr/>
          </p:nvSpPr>
          <p:spPr>
            <a:xfrm>
              <a:off x="4067339" y="2976194"/>
              <a:ext cx="235770" cy="73898"/>
            </a:xfrm>
            <a:custGeom>
              <a:avLst/>
              <a:gdLst/>
              <a:ahLst/>
              <a:cxnLst/>
              <a:rect l="l" t="t" r="r" b="b"/>
              <a:pathLst>
                <a:path w="11508" h="3607" extrusionOk="0">
                  <a:moveTo>
                    <a:pt x="5757" y="1"/>
                  </a:moveTo>
                  <a:cubicBezTo>
                    <a:pt x="4275" y="1"/>
                    <a:pt x="1461" y="2061"/>
                    <a:pt x="0" y="3229"/>
                  </a:cubicBezTo>
                  <a:lnTo>
                    <a:pt x="1949" y="3606"/>
                  </a:lnTo>
                  <a:lnTo>
                    <a:pt x="9362" y="3606"/>
                  </a:lnTo>
                  <a:lnTo>
                    <a:pt x="11508" y="3229"/>
                  </a:lnTo>
                  <a:cubicBezTo>
                    <a:pt x="10026" y="2061"/>
                    <a:pt x="7238" y="1"/>
                    <a:pt x="5757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6" name="Google Shape;5266;p64"/>
            <p:cNvSpPr/>
            <p:nvPr/>
          </p:nvSpPr>
          <p:spPr>
            <a:xfrm>
              <a:off x="4047426" y="3042348"/>
              <a:ext cx="275168" cy="24052"/>
            </a:xfrm>
            <a:custGeom>
              <a:avLst/>
              <a:gdLst/>
              <a:ahLst/>
              <a:cxnLst/>
              <a:rect l="l" t="t" r="r" b="b"/>
              <a:pathLst>
                <a:path w="13431" h="1174" extrusionOk="0">
                  <a:moveTo>
                    <a:pt x="972" y="0"/>
                  </a:moveTo>
                  <a:cubicBezTo>
                    <a:pt x="378" y="467"/>
                    <a:pt x="1" y="775"/>
                    <a:pt x="1" y="775"/>
                  </a:cubicBezTo>
                  <a:lnTo>
                    <a:pt x="1795" y="1174"/>
                  </a:lnTo>
                  <a:lnTo>
                    <a:pt x="11109" y="1174"/>
                  </a:lnTo>
                  <a:lnTo>
                    <a:pt x="13430" y="775"/>
                  </a:lnTo>
                  <a:cubicBezTo>
                    <a:pt x="13430" y="775"/>
                    <a:pt x="13053" y="467"/>
                    <a:pt x="12480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7" name="Google Shape;5267;p64"/>
            <p:cNvSpPr/>
            <p:nvPr/>
          </p:nvSpPr>
          <p:spPr>
            <a:xfrm>
              <a:off x="4047426" y="3058226"/>
              <a:ext cx="446935" cy="170497"/>
            </a:xfrm>
            <a:custGeom>
              <a:avLst/>
              <a:gdLst/>
              <a:ahLst/>
              <a:cxnLst/>
              <a:rect l="l" t="t" r="r" b="b"/>
              <a:pathLst>
                <a:path w="21815" h="8322" extrusionOk="0">
                  <a:moveTo>
                    <a:pt x="1" y="0"/>
                  </a:moveTo>
                  <a:lnTo>
                    <a:pt x="1" y="7944"/>
                  </a:lnTo>
                  <a:lnTo>
                    <a:pt x="1663" y="8321"/>
                  </a:lnTo>
                  <a:lnTo>
                    <a:pt x="20270" y="8321"/>
                  </a:lnTo>
                  <a:lnTo>
                    <a:pt x="21815" y="7944"/>
                  </a:lnTo>
                  <a:lnTo>
                    <a:pt x="21815" y="0"/>
                  </a:lnTo>
                  <a:lnTo>
                    <a:pt x="13430" y="0"/>
                  </a:lnTo>
                  <a:lnTo>
                    <a:pt x="12081" y="399"/>
                  </a:lnTo>
                  <a:lnTo>
                    <a:pt x="101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8" name="Google Shape;5268;p64"/>
            <p:cNvSpPr/>
            <p:nvPr/>
          </p:nvSpPr>
          <p:spPr>
            <a:xfrm>
              <a:off x="4076907" y="2816596"/>
              <a:ext cx="97500" cy="53985"/>
            </a:xfrm>
            <a:custGeom>
              <a:avLst/>
              <a:gdLst/>
              <a:ahLst/>
              <a:cxnLst/>
              <a:rect l="l" t="t" r="r" b="b"/>
              <a:pathLst>
                <a:path w="4759" h="2635" extrusionOk="0">
                  <a:moveTo>
                    <a:pt x="2125" y="1"/>
                  </a:moveTo>
                  <a:cubicBezTo>
                    <a:pt x="1503" y="1"/>
                    <a:pt x="994" y="489"/>
                    <a:pt x="972" y="1089"/>
                  </a:cubicBezTo>
                  <a:lnTo>
                    <a:pt x="887" y="1089"/>
                  </a:lnTo>
                  <a:cubicBezTo>
                    <a:pt x="510" y="1089"/>
                    <a:pt x="155" y="1328"/>
                    <a:pt x="1" y="1663"/>
                  </a:cubicBezTo>
                  <a:cubicBezTo>
                    <a:pt x="1" y="2369"/>
                    <a:pt x="510" y="2634"/>
                    <a:pt x="887" y="2634"/>
                  </a:cubicBezTo>
                  <a:lnTo>
                    <a:pt x="3739" y="2634"/>
                  </a:lnTo>
                  <a:cubicBezTo>
                    <a:pt x="4206" y="2634"/>
                    <a:pt x="4759" y="2284"/>
                    <a:pt x="4759" y="1551"/>
                  </a:cubicBezTo>
                  <a:cubicBezTo>
                    <a:pt x="4605" y="1132"/>
                    <a:pt x="4206" y="824"/>
                    <a:pt x="3739" y="824"/>
                  </a:cubicBezTo>
                  <a:cubicBezTo>
                    <a:pt x="3564" y="824"/>
                    <a:pt x="3410" y="866"/>
                    <a:pt x="3277" y="930"/>
                  </a:cubicBezTo>
                  <a:cubicBezTo>
                    <a:pt x="3166" y="399"/>
                    <a:pt x="2698" y="1"/>
                    <a:pt x="2125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9" name="Google Shape;5269;p64"/>
            <p:cNvSpPr/>
            <p:nvPr/>
          </p:nvSpPr>
          <p:spPr>
            <a:xfrm>
              <a:off x="4355639" y="2789942"/>
              <a:ext cx="128395" cy="73448"/>
            </a:xfrm>
            <a:custGeom>
              <a:avLst/>
              <a:gdLst/>
              <a:ahLst/>
              <a:cxnLst/>
              <a:rect l="l" t="t" r="r" b="b"/>
              <a:pathLst>
                <a:path w="6267" h="3585" extrusionOk="0">
                  <a:moveTo>
                    <a:pt x="3696" y="1"/>
                  </a:moveTo>
                  <a:cubicBezTo>
                    <a:pt x="3144" y="1"/>
                    <a:pt x="2655" y="351"/>
                    <a:pt x="2480" y="861"/>
                  </a:cubicBezTo>
                  <a:cubicBezTo>
                    <a:pt x="2326" y="771"/>
                    <a:pt x="2151" y="728"/>
                    <a:pt x="1970" y="728"/>
                  </a:cubicBezTo>
                  <a:cubicBezTo>
                    <a:pt x="1418" y="728"/>
                    <a:pt x="956" y="1195"/>
                    <a:pt x="956" y="1748"/>
                  </a:cubicBezTo>
                  <a:cubicBezTo>
                    <a:pt x="956" y="1811"/>
                    <a:pt x="956" y="1880"/>
                    <a:pt x="977" y="1944"/>
                  </a:cubicBezTo>
                  <a:lnTo>
                    <a:pt x="956" y="1944"/>
                  </a:lnTo>
                  <a:cubicBezTo>
                    <a:pt x="531" y="1944"/>
                    <a:pt x="160" y="2210"/>
                    <a:pt x="0" y="2587"/>
                  </a:cubicBezTo>
                  <a:cubicBezTo>
                    <a:pt x="0" y="3208"/>
                    <a:pt x="531" y="3585"/>
                    <a:pt x="956" y="3585"/>
                  </a:cubicBezTo>
                  <a:lnTo>
                    <a:pt x="5002" y="3585"/>
                  </a:lnTo>
                  <a:cubicBezTo>
                    <a:pt x="5603" y="3585"/>
                    <a:pt x="6266" y="3139"/>
                    <a:pt x="6266" y="2300"/>
                  </a:cubicBezTo>
                  <a:cubicBezTo>
                    <a:pt x="6086" y="1769"/>
                    <a:pt x="5603" y="1392"/>
                    <a:pt x="5024" y="1392"/>
                  </a:cubicBezTo>
                  <a:lnTo>
                    <a:pt x="5024" y="1302"/>
                  </a:lnTo>
                  <a:cubicBezTo>
                    <a:pt x="5024" y="595"/>
                    <a:pt x="4429" y="1"/>
                    <a:pt x="3696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0" name="Google Shape;5270;p64"/>
            <p:cNvSpPr/>
            <p:nvPr/>
          </p:nvSpPr>
          <p:spPr>
            <a:xfrm>
              <a:off x="4047426" y="3220548"/>
              <a:ext cx="446935" cy="16329"/>
            </a:xfrm>
            <a:custGeom>
              <a:avLst/>
              <a:gdLst/>
              <a:ahLst/>
              <a:cxnLst/>
              <a:rect l="l" t="t" r="r" b="b"/>
              <a:pathLst>
                <a:path w="21815" h="797" extrusionOk="0">
                  <a:moveTo>
                    <a:pt x="1" y="0"/>
                  </a:moveTo>
                  <a:lnTo>
                    <a:pt x="1" y="797"/>
                  </a:lnTo>
                  <a:lnTo>
                    <a:pt x="6904" y="797"/>
                  </a:lnTo>
                  <a:lnTo>
                    <a:pt x="8364" y="398"/>
                  </a:lnTo>
                  <a:lnTo>
                    <a:pt x="13674" y="398"/>
                  </a:lnTo>
                  <a:lnTo>
                    <a:pt x="14779" y="797"/>
                  </a:lnTo>
                  <a:lnTo>
                    <a:pt x="21815" y="797"/>
                  </a:lnTo>
                  <a:lnTo>
                    <a:pt x="218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1" name="Google Shape;5271;p64"/>
            <p:cNvSpPr/>
            <p:nvPr/>
          </p:nvSpPr>
          <p:spPr>
            <a:xfrm>
              <a:off x="4218783" y="3058226"/>
              <a:ext cx="189960" cy="170497"/>
            </a:xfrm>
            <a:custGeom>
              <a:avLst/>
              <a:gdLst/>
              <a:ahLst/>
              <a:cxnLst/>
              <a:rect l="l" t="t" r="r" b="b"/>
              <a:pathLst>
                <a:path w="9272" h="8322" extrusionOk="0">
                  <a:moveTo>
                    <a:pt x="1795" y="0"/>
                  </a:moveTo>
                  <a:cubicBezTo>
                    <a:pt x="1795" y="0"/>
                    <a:pt x="4137" y="2146"/>
                    <a:pt x="4137" y="4004"/>
                  </a:cubicBezTo>
                  <a:cubicBezTo>
                    <a:pt x="4137" y="5311"/>
                    <a:pt x="1662" y="6973"/>
                    <a:pt x="0" y="7923"/>
                  </a:cubicBezTo>
                  <a:lnTo>
                    <a:pt x="1285" y="8321"/>
                  </a:lnTo>
                  <a:lnTo>
                    <a:pt x="5778" y="8321"/>
                  </a:lnTo>
                  <a:lnTo>
                    <a:pt x="7392" y="7923"/>
                  </a:lnTo>
                  <a:cubicBezTo>
                    <a:pt x="8252" y="7084"/>
                    <a:pt x="9272" y="5645"/>
                    <a:pt x="8587" y="3962"/>
                  </a:cubicBezTo>
                  <a:cubicBezTo>
                    <a:pt x="8077" y="2725"/>
                    <a:pt x="5066" y="0"/>
                    <a:pt x="5066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2" name="Google Shape;5272;p64"/>
            <p:cNvSpPr/>
            <p:nvPr/>
          </p:nvSpPr>
          <p:spPr>
            <a:xfrm>
              <a:off x="4188851" y="3220548"/>
              <a:ext cx="181376" cy="16329"/>
            </a:xfrm>
            <a:custGeom>
              <a:avLst/>
              <a:gdLst/>
              <a:ahLst/>
              <a:cxnLst/>
              <a:rect l="l" t="t" r="r" b="b"/>
              <a:pathLst>
                <a:path w="8853" h="797" extrusionOk="0">
                  <a:moveTo>
                    <a:pt x="1461" y="0"/>
                  </a:moveTo>
                  <a:cubicBezTo>
                    <a:pt x="643" y="489"/>
                    <a:pt x="1" y="797"/>
                    <a:pt x="1" y="797"/>
                  </a:cubicBezTo>
                  <a:lnTo>
                    <a:pt x="7876" y="797"/>
                  </a:lnTo>
                  <a:cubicBezTo>
                    <a:pt x="7876" y="797"/>
                    <a:pt x="8343" y="510"/>
                    <a:pt x="8853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3" name="Google Shape;5273;p64"/>
            <p:cNvSpPr/>
            <p:nvPr/>
          </p:nvSpPr>
          <p:spPr>
            <a:xfrm>
              <a:off x="4075063" y="2848372"/>
              <a:ext cx="100655" cy="30362"/>
            </a:xfrm>
            <a:custGeom>
              <a:avLst/>
              <a:gdLst/>
              <a:ahLst/>
              <a:cxnLst/>
              <a:rect l="l" t="t" r="r" b="b"/>
              <a:pathLst>
                <a:path w="4913" h="1482" extrusionOk="0">
                  <a:moveTo>
                    <a:pt x="4849" y="0"/>
                  </a:moveTo>
                  <a:cubicBezTo>
                    <a:pt x="4695" y="398"/>
                    <a:pt x="4296" y="706"/>
                    <a:pt x="3829" y="706"/>
                  </a:cubicBezTo>
                  <a:lnTo>
                    <a:pt x="977" y="706"/>
                  </a:lnTo>
                  <a:cubicBezTo>
                    <a:pt x="600" y="706"/>
                    <a:pt x="245" y="467"/>
                    <a:pt x="91" y="112"/>
                  </a:cubicBezTo>
                  <a:cubicBezTo>
                    <a:pt x="48" y="244"/>
                    <a:pt x="0" y="377"/>
                    <a:pt x="0" y="510"/>
                  </a:cubicBezTo>
                  <a:cubicBezTo>
                    <a:pt x="0" y="1062"/>
                    <a:pt x="446" y="1482"/>
                    <a:pt x="977" y="1482"/>
                  </a:cubicBezTo>
                  <a:lnTo>
                    <a:pt x="3829" y="1482"/>
                  </a:lnTo>
                  <a:cubicBezTo>
                    <a:pt x="4429" y="1482"/>
                    <a:pt x="4912" y="998"/>
                    <a:pt x="4912" y="377"/>
                  </a:cubicBezTo>
                  <a:cubicBezTo>
                    <a:pt x="4912" y="244"/>
                    <a:pt x="4891" y="112"/>
                    <a:pt x="4849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4" name="Google Shape;5274;p64"/>
            <p:cNvSpPr/>
            <p:nvPr/>
          </p:nvSpPr>
          <p:spPr>
            <a:xfrm>
              <a:off x="4354328" y="2837043"/>
              <a:ext cx="130567" cy="34952"/>
            </a:xfrm>
            <a:custGeom>
              <a:avLst/>
              <a:gdLst/>
              <a:ahLst/>
              <a:cxnLst/>
              <a:rect l="l" t="t" r="r" b="b"/>
              <a:pathLst>
                <a:path w="6373" h="1706" extrusionOk="0">
                  <a:moveTo>
                    <a:pt x="6330" y="1"/>
                  </a:moveTo>
                  <a:cubicBezTo>
                    <a:pt x="6150" y="532"/>
                    <a:pt x="5667" y="909"/>
                    <a:pt x="5066" y="909"/>
                  </a:cubicBezTo>
                  <a:lnTo>
                    <a:pt x="1020" y="909"/>
                  </a:lnTo>
                  <a:cubicBezTo>
                    <a:pt x="595" y="909"/>
                    <a:pt x="224" y="643"/>
                    <a:pt x="64" y="288"/>
                  </a:cubicBezTo>
                  <a:cubicBezTo>
                    <a:pt x="22" y="399"/>
                    <a:pt x="1" y="532"/>
                    <a:pt x="1" y="665"/>
                  </a:cubicBezTo>
                  <a:cubicBezTo>
                    <a:pt x="1" y="1238"/>
                    <a:pt x="463" y="1705"/>
                    <a:pt x="1020" y="1705"/>
                  </a:cubicBezTo>
                  <a:lnTo>
                    <a:pt x="5066" y="1705"/>
                  </a:lnTo>
                  <a:cubicBezTo>
                    <a:pt x="5799" y="1705"/>
                    <a:pt x="6373" y="1105"/>
                    <a:pt x="6373" y="399"/>
                  </a:cubicBezTo>
                  <a:cubicBezTo>
                    <a:pt x="6373" y="245"/>
                    <a:pt x="6352" y="112"/>
                    <a:pt x="6330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5" name="Google Shape;5275;p64"/>
            <p:cNvSpPr/>
            <p:nvPr/>
          </p:nvSpPr>
          <p:spPr>
            <a:xfrm>
              <a:off x="4264142" y="2875129"/>
              <a:ext cx="13624" cy="33968"/>
            </a:xfrm>
            <a:custGeom>
              <a:avLst/>
              <a:gdLst/>
              <a:ahLst/>
              <a:cxnLst/>
              <a:rect l="l" t="t" r="r" b="b"/>
              <a:pathLst>
                <a:path w="665" h="1658" extrusionOk="0">
                  <a:moveTo>
                    <a:pt x="330" y="0"/>
                  </a:moveTo>
                  <a:cubicBezTo>
                    <a:pt x="154" y="0"/>
                    <a:pt x="0" y="154"/>
                    <a:pt x="0" y="330"/>
                  </a:cubicBezTo>
                  <a:lnTo>
                    <a:pt x="0" y="1328"/>
                  </a:lnTo>
                  <a:cubicBezTo>
                    <a:pt x="0" y="1503"/>
                    <a:pt x="154" y="1657"/>
                    <a:pt x="330" y="1657"/>
                  </a:cubicBezTo>
                  <a:cubicBezTo>
                    <a:pt x="531" y="1657"/>
                    <a:pt x="664" y="1503"/>
                    <a:pt x="664" y="1328"/>
                  </a:cubicBezTo>
                  <a:lnTo>
                    <a:pt x="664" y="330"/>
                  </a:lnTo>
                  <a:cubicBezTo>
                    <a:pt x="664" y="154"/>
                    <a:pt x="531" y="0"/>
                    <a:pt x="33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6" name="Google Shape;5276;p64"/>
            <p:cNvSpPr/>
            <p:nvPr/>
          </p:nvSpPr>
          <p:spPr>
            <a:xfrm>
              <a:off x="4207453" y="2890945"/>
              <a:ext cx="25814" cy="30875"/>
            </a:xfrm>
            <a:custGeom>
              <a:avLst/>
              <a:gdLst/>
              <a:ahLst/>
              <a:cxnLst/>
              <a:rect l="l" t="t" r="r" b="b"/>
              <a:pathLst>
                <a:path w="1260" h="1507" extrusionOk="0">
                  <a:moveTo>
                    <a:pt x="368" y="1"/>
                  </a:moveTo>
                  <a:cubicBezTo>
                    <a:pt x="310" y="1"/>
                    <a:pt x="252" y="16"/>
                    <a:pt x="197" y="46"/>
                  </a:cubicBezTo>
                  <a:cubicBezTo>
                    <a:pt x="43" y="137"/>
                    <a:pt x="1" y="354"/>
                    <a:pt x="91" y="514"/>
                  </a:cubicBezTo>
                  <a:lnTo>
                    <a:pt x="596" y="1353"/>
                  </a:lnTo>
                  <a:cubicBezTo>
                    <a:pt x="665" y="1443"/>
                    <a:pt x="776" y="1507"/>
                    <a:pt x="888" y="1507"/>
                  </a:cubicBezTo>
                  <a:cubicBezTo>
                    <a:pt x="951" y="1507"/>
                    <a:pt x="994" y="1485"/>
                    <a:pt x="1063" y="1464"/>
                  </a:cubicBezTo>
                  <a:cubicBezTo>
                    <a:pt x="1217" y="1353"/>
                    <a:pt x="1259" y="1151"/>
                    <a:pt x="1174" y="997"/>
                  </a:cubicBezTo>
                  <a:lnTo>
                    <a:pt x="665" y="158"/>
                  </a:lnTo>
                  <a:cubicBezTo>
                    <a:pt x="591" y="56"/>
                    <a:pt x="481" y="1"/>
                    <a:pt x="36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7" name="Google Shape;5277;p64"/>
            <p:cNvSpPr/>
            <p:nvPr/>
          </p:nvSpPr>
          <p:spPr>
            <a:xfrm>
              <a:off x="4167974" y="2932781"/>
              <a:ext cx="33190" cy="23089"/>
            </a:xfrm>
            <a:custGeom>
              <a:avLst/>
              <a:gdLst/>
              <a:ahLst/>
              <a:cxnLst/>
              <a:rect l="l" t="t" r="r" b="b"/>
              <a:pathLst>
                <a:path w="1620" h="1127" extrusionOk="0">
                  <a:moveTo>
                    <a:pt x="383" y="0"/>
                  </a:moveTo>
                  <a:cubicBezTo>
                    <a:pt x="268" y="0"/>
                    <a:pt x="153" y="64"/>
                    <a:pt x="91" y="171"/>
                  </a:cubicBezTo>
                  <a:cubicBezTo>
                    <a:pt x="0" y="330"/>
                    <a:pt x="69" y="527"/>
                    <a:pt x="223" y="617"/>
                  </a:cubicBezTo>
                  <a:lnTo>
                    <a:pt x="1089" y="1079"/>
                  </a:lnTo>
                  <a:cubicBezTo>
                    <a:pt x="1153" y="1100"/>
                    <a:pt x="1195" y="1127"/>
                    <a:pt x="1243" y="1127"/>
                  </a:cubicBezTo>
                  <a:cubicBezTo>
                    <a:pt x="1376" y="1127"/>
                    <a:pt x="1487" y="1058"/>
                    <a:pt x="1551" y="946"/>
                  </a:cubicBezTo>
                  <a:cubicBezTo>
                    <a:pt x="1620" y="771"/>
                    <a:pt x="1572" y="569"/>
                    <a:pt x="1397" y="505"/>
                  </a:cubicBezTo>
                  <a:lnTo>
                    <a:pt x="531" y="38"/>
                  </a:lnTo>
                  <a:cubicBezTo>
                    <a:pt x="485" y="12"/>
                    <a:pt x="434" y="0"/>
                    <a:pt x="38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8" name="Google Shape;5278;p64"/>
            <p:cNvSpPr/>
            <p:nvPr/>
          </p:nvSpPr>
          <p:spPr>
            <a:xfrm>
              <a:off x="4308969" y="2890945"/>
              <a:ext cx="25917" cy="30875"/>
            </a:xfrm>
            <a:custGeom>
              <a:avLst/>
              <a:gdLst/>
              <a:ahLst/>
              <a:cxnLst/>
              <a:rect l="l" t="t" r="r" b="b"/>
              <a:pathLst>
                <a:path w="1265" h="1507" extrusionOk="0">
                  <a:moveTo>
                    <a:pt x="874" y="1"/>
                  </a:moveTo>
                  <a:cubicBezTo>
                    <a:pt x="763" y="1"/>
                    <a:pt x="656" y="56"/>
                    <a:pt x="600" y="158"/>
                  </a:cubicBezTo>
                  <a:lnTo>
                    <a:pt x="91" y="997"/>
                  </a:lnTo>
                  <a:cubicBezTo>
                    <a:pt x="0" y="1151"/>
                    <a:pt x="48" y="1353"/>
                    <a:pt x="202" y="1464"/>
                  </a:cubicBezTo>
                  <a:cubicBezTo>
                    <a:pt x="245" y="1485"/>
                    <a:pt x="314" y="1507"/>
                    <a:pt x="377" y="1507"/>
                  </a:cubicBezTo>
                  <a:cubicBezTo>
                    <a:pt x="489" y="1507"/>
                    <a:pt x="600" y="1443"/>
                    <a:pt x="643" y="1353"/>
                  </a:cubicBezTo>
                  <a:lnTo>
                    <a:pt x="1153" y="514"/>
                  </a:lnTo>
                  <a:cubicBezTo>
                    <a:pt x="1264" y="354"/>
                    <a:pt x="1195" y="137"/>
                    <a:pt x="1041" y="46"/>
                  </a:cubicBezTo>
                  <a:cubicBezTo>
                    <a:pt x="989" y="16"/>
                    <a:pt x="931" y="1"/>
                    <a:pt x="874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9" name="Google Shape;5279;p64"/>
            <p:cNvSpPr/>
            <p:nvPr/>
          </p:nvSpPr>
          <p:spPr>
            <a:xfrm>
              <a:off x="4340725" y="2932781"/>
              <a:ext cx="33538" cy="23089"/>
            </a:xfrm>
            <a:custGeom>
              <a:avLst/>
              <a:gdLst/>
              <a:ahLst/>
              <a:cxnLst/>
              <a:rect l="l" t="t" r="r" b="b"/>
              <a:pathLst>
                <a:path w="1637" h="1127" extrusionOk="0">
                  <a:moveTo>
                    <a:pt x="1254" y="0"/>
                  </a:moveTo>
                  <a:cubicBezTo>
                    <a:pt x="1203" y="0"/>
                    <a:pt x="1152" y="12"/>
                    <a:pt x="1105" y="38"/>
                  </a:cubicBezTo>
                  <a:lnTo>
                    <a:pt x="224" y="505"/>
                  </a:lnTo>
                  <a:cubicBezTo>
                    <a:pt x="65" y="569"/>
                    <a:pt x="1" y="771"/>
                    <a:pt x="91" y="946"/>
                  </a:cubicBezTo>
                  <a:cubicBezTo>
                    <a:pt x="155" y="1058"/>
                    <a:pt x="266" y="1127"/>
                    <a:pt x="378" y="1127"/>
                  </a:cubicBezTo>
                  <a:cubicBezTo>
                    <a:pt x="442" y="1127"/>
                    <a:pt x="489" y="1100"/>
                    <a:pt x="532" y="1079"/>
                  </a:cubicBezTo>
                  <a:lnTo>
                    <a:pt x="1392" y="617"/>
                  </a:lnTo>
                  <a:cubicBezTo>
                    <a:pt x="1573" y="527"/>
                    <a:pt x="1636" y="330"/>
                    <a:pt x="1551" y="171"/>
                  </a:cubicBezTo>
                  <a:cubicBezTo>
                    <a:pt x="1489" y="64"/>
                    <a:pt x="1372" y="0"/>
                    <a:pt x="1254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2635579" y="3268046"/>
            <a:ext cx="447037" cy="393954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665054" y="852467"/>
            <a:ext cx="446935" cy="342715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183175" y="2715714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11421621" y="2693973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82;p27"/>
          <p:cNvSpPr txBox="1">
            <a:spLocks/>
          </p:cNvSpPr>
          <p:nvPr/>
        </p:nvSpPr>
        <p:spPr>
          <a:xfrm>
            <a:off x="1705058" y="81742"/>
            <a:ext cx="77175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buClr>
                <a:srgbClr val="2B1A18"/>
              </a:buClr>
              <a:defRPr/>
            </a:pPr>
            <a:r>
              <a:rPr lang="en-US" sz="4400" b="1" kern="0" dirty="0">
                <a:solidFill>
                  <a:srgbClr val="002D86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Table of contents</a:t>
            </a:r>
          </a:p>
        </p:txBody>
      </p:sp>
      <p:sp>
        <p:nvSpPr>
          <p:cNvPr id="143" name="Google Shape;2802;p47"/>
          <p:cNvSpPr txBox="1">
            <a:spLocks/>
          </p:cNvSpPr>
          <p:nvPr/>
        </p:nvSpPr>
        <p:spPr>
          <a:xfrm>
            <a:off x="3259888" y="1594698"/>
            <a:ext cx="5832544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>
              <a:buClr>
                <a:srgbClr val="333333"/>
              </a:buClr>
              <a:defRPr/>
            </a:pPr>
            <a:r>
              <a:rPr lang="pt-PT" sz="3600" kern="0" dirty="0">
                <a:solidFill>
                  <a:srgbClr val="F4FEFF"/>
                </a:solidFill>
                <a:effectLst>
                  <a:glow rad="1016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1. Warm-up and Review</a:t>
            </a:r>
          </a:p>
        </p:txBody>
      </p:sp>
      <p:grpSp>
        <p:nvGrpSpPr>
          <p:cNvPr id="153" name="Google Shape;5341;p64"/>
          <p:cNvGrpSpPr/>
          <p:nvPr/>
        </p:nvGrpSpPr>
        <p:grpSpPr>
          <a:xfrm>
            <a:off x="8415033" y="234599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2348905" y="80830"/>
            <a:ext cx="510043" cy="495306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3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3" name="Google Shape;2802;p47"/>
          <p:cNvSpPr txBox="1">
            <a:spLocks/>
          </p:cNvSpPr>
          <p:nvPr/>
        </p:nvSpPr>
        <p:spPr>
          <a:xfrm>
            <a:off x="3260022" y="2437004"/>
            <a:ext cx="7066203" cy="487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l">
              <a:buClr>
                <a:srgbClr val="333333"/>
              </a:buClr>
              <a:defRPr/>
            </a:pPr>
            <a:r>
              <a:rPr lang="pt-PT" sz="3600" kern="0" dirty="0">
                <a:solidFill>
                  <a:srgbClr val="F4FEFF"/>
                </a:solidFill>
                <a:effectLst>
                  <a:glow rad="1016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2. Activity 1: Listen and repeat.</a:t>
            </a:r>
          </a:p>
        </p:txBody>
      </p:sp>
      <p:sp>
        <p:nvSpPr>
          <p:cNvPr id="224" name="Google Shape;2807;p47">
            <a:extLst>
              <a:ext uri="{FF2B5EF4-FFF2-40B4-BE49-F238E27FC236}">
                <a16:creationId xmlns:a16="http://schemas.microsoft.com/office/drawing/2014/main" id="{70CE2DCF-D771-4011-BCC2-F08F82556542}"/>
              </a:ext>
            </a:extLst>
          </p:cNvPr>
          <p:cNvSpPr txBox="1">
            <a:spLocks/>
          </p:cNvSpPr>
          <p:nvPr/>
        </p:nvSpPr>
        <p:spPr>
          <a:xfrm>
            <a:off x="3202186" y="3243616"/>
            <a:ext cx="6551415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Clr>
                <a:prstClr val="black"/>
              </a:buClr>
              <a:defRPr/>
            </a:pPr>
            <a:r>
              <a:rPr lang="pt-PT" sz="3600" dirty="0">
                <a:solidFill>
                  <a:srgbClr val="F4FEFF"/>
                </a:solidFill>
                <a:effectLst>
                  <a:glow rad="1016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3. Activity 2: Point and say.</a:t>
            </a:r>
          </a:p>
        </p:txBody>
      </p:sp>
      <p:grpSp>
        <p:nvGrpSpPr>
          <p:cNvPr id="226" name="Google Shape;7121;p78"/>
          <p:cNvGrpSpPr/>
          <p:nvPr/>
        </p:nvGrpSpPr>
        <p:grpSpPr>
          <a:xfrm>
            <a:off x="10623612" y="4278990"/>
            <a:ext cx="939782" cy="793502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  <p:sp>
        <p:nvSpPr>
          <p:cNvPr id="235" name="Google Shape;2802;p47">
            <a:extLst>
              <a:ext uri="{FF2B5EF4-FFF2-40B4-BE49-F238E27FC236}">
                <a16:creationId xmlns:a16="http://schemas.microsoft.com/office/drawing/2014/main" id="{40CD9382-1CA0-4446-91DD-225AB5D9CF93}"/>
              </a:ext>
            </a:extLst>
          </p:cNvPr>
          <p:cNvSpPr txBox="1">
            <a:spLocks/>
          </p:cNvSpPr>
          <p:nvPr/>
        </p:nvSpPr>
        <p:spPr>
          <a:xfrm>
            <a:off x="3222870" y="3967497"/>
            <a:ext cx="6402761" cy="657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7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pt-PT" sz="3600" b="0" dirty="0"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4. Fun corner and </a:t>
            </a:r>
            <a:r>
              <a:rPr lang="en-US" sz="3600" b="0" dirty="0"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W</a:t>
            </a:r>
            <a:r>
              <a:rPr lang="pt-PT" sz="3600" b="0" dirty="0">
                <a:solidFill>
                  <a:srgbClr val="F4FEFF"/>
                </a:solidFill>
                <a:effectLst>
                  <a:glow rad="139700">
                    <a:srgbClr val="349319">
                      <a:satMod val="175000"/>
                      <a:alpha val="40000"/>
                    </a:srgbClr>
                  </a:glow>
                </a:effectLst>
                <a:latin typeface="Sitka Subheading" panose="02000505000000020004" pitchFamily="2" charset="0"/>
                <a:cs typeface="Times New Roman" panose="02020603050405020304" pitchFamily="18" charset="0"/>
              </a:rPr>
              <a:t>rap-up</a:t>
            </a:r>
          </a:p>
        </p:txBody>
      </p:sp>
      <p:grpSp>
        <p:nvGrpSpPr>
          <p:cNvPr id="238" name="Google Shape;7214;p78"/>
          <p:cNvGrpSpPr/>
          <p:nvPr/>
        </p:nvGrpSpPr>
        <p:grpSpPr>
          <a:xfrm>
            <a:off x="11071853" y="5969023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436831" y="6164195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5083498" y="6231346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2317518" y="5834369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1038942" y="4233779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8687452" y="4673523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7641200" y="5936787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3600">
                <a:solidFill>
                  <a:srgbClr val="2B1A18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12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867062" y="398556"/>
            <a:ext cx="1159423" cy="752756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862191" y="3825923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0620986" y="5971758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308187" y="6221170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5083498" y="6231346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2797372" y="5895007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141596" y="4072230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11386643" y="3887857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7407192" y="588863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2B1A18"/>
                </a:solidFill>
                <a:latin typeface="Arial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558799" y="1390746"/>
            <a:ext cx="8763313" cy="36009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01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Warm-up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and </a:t>
            </a:r>
          </a:p>
          <a:p>
            <a:pPr algn="ctr"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Review</a:t>
            </a:r>
            <a:endParaRPr lang="en-US" sz="5400" b="1" spc="5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1647733" y="60530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25577" y="1396030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11490569" y="173101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6786275" y="60397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4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pinimg.com/564x/e2/9d/6f/e29d6ff8380687809ad1ea7e38e546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44"/>
            <a:ext cx="12192000" cy="689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me"/>
          <p:cNvSpPr txBox="1"/>
          <p:nvPr/>
        </p:nvSpPr>
        <p:spPr>
          <a:xfrm>
            <a:off x="3925965" y="596076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Here</a:t>
            </a:r>
          </a:p>
        </p:txBody>
      </p:sp>
      <p:sp>
        <p:nvSpPr>
          <p:cNvPr id="30" name="me"/>
          <p:cNvSpPr txBox="1"/>
          <p:nvPr/>
        </p:nvSpPr>
        <p:spPr>
          <a:xfrm>
            <a:off x="5156548" y="5921254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31" name="me"/>
          <p:cNvSpPr txBox="1"/>
          <p:nvPr/>
        </p:nvSpPr>
        <p:spPr>
          <a:xfrm>
            <a:off x="6448657" y="5918579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are.</a:t>
            </a:r>
          </a:p>
        </p:txBody>
      </p:sp>
      <p:sp>
        <p:nvSpPr>
          <p:cNvPr id="11" name="pass"/>
          <p:cNvSpPr txBox="1"/>
          <p:nvPr/>
        </p:nvSpPr>
        <p:spPr>
          <a:xfrm>
            <a:off x="4955642" y="529094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Pass</a:t>
            </a:r>
          </a:p>
        </p:txBody>
      </p:sp>
      <p:sp>
        <p:nvSpPr>
          <p:cNvPr id="14" name="me"/>
          <p:cNvSpPr txBox="1"/>
          <p:nvPr/>
        </p:nvSpPr>
        <p:spPr>
          <a:xfrm>
            <a:off x="6181238" y="52651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me</a:t>
            </a:r>
          </a:p>
        </p:txBody>
      </p:sp>
      <p:sp>
        <p:nvSpPr>
          <p:cNvPr id="13" name="jam"/>
          <p:cNvSpPr txBox="1"/>
          <p:nvPr/>
        </p:nvSpPr>
        <p:spPr>
          <a:xfrm>
            <a:off x="6005424" y="4680333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jam</a:t>
            </a:r>
          </a:p>
        </p:txBody>
      </p:sp>
      <p:sp>
        <p:nvSpPr>
          <p:cNvPr id="10" name="the"/>
          <p:cNvSpPr txBox="1"/>
          <p:nvPr/>
        </p:nvSpPr>
        <p:spPr>
          <a:xfrm>
            <a:off x="3898169" y="50880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2" name="please"/>
          <p:cNvSpPr txBox="1"/>
          <p:nvPr/>
        </p:nvSpPr>
        <p:spPr>
          <a:xfrm>
            <a:off x="4757670" y="4634864"/>
            <a:ext cx="1436863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,please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3637407" y="2999234"/>
            <a:ext cx="4202606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688355" y="4479244"/>
            <a:ext cx="4082730" cy="2202286"/>
            <a:chOff x="2150773" y="3181083"/>
            <a:chExt cx="4984123" cy="2949262"/>
          </a:xfrm>
        </p:grpSpPr>
        <p:grpSp>
          <p:nvGrpSpPr>
            <p:cNvPr id="6" name="Group 5"/>
            <p:cNvGrpSpPr/>
            <p:nvPr/>
          </p:nvGrpSpPr>
          <p:grpSpPr>
            <a:xfrm>
              <a:off x="2150773" y="3181083"/>
              <a:ext cx="4984123" cy="2949262"/>
              <a:chOff x="1635618" y="1481071"/>
              <a:chExt cx="5847008" cy="391517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635618" y="1481071"/>
                <a:ext cx="5847008" cy="3915177"/>
              </a:xfrm>
              <a:prstGeom prst="rect">
                <a:avLst/>
              </a:prstGeom>
              <a:solidFill>
                <a:schemeClr val="bg1"/>
              </a:solidFill>
              <a:ln w="28575"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Isosceles Triangle 3"/>
              <p:cNvSpPr/>
              <p:nvPr/>
            </p:nvSpPr>
            <p:spPr>
              <a:xfrm rot="5400000">
                <a:off x="1155879" y="1993008"/>
                <a:ext cx="3895858" cy="2910626"/>
              </a:xfrm>
              <a:prstGeom prst="triangle">
                <a:avLst>
                  <a:gd name="adj" fmla="val 47354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16200000">
                <a:off x="4079382" y="1993008"/>
                <a:ext cx="3895858" cy="2910626"/>
              </a:xfrm>
              <a:prstGeom prst="triangle">
                <a:avLst>
                  <a:gd name="adj" fmla="val 52313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Isosceles Triangle 7"/>
            <p:cNvSpPr/>
            <p:nvPr/>
          </p:nvSpPr>
          <p:spPr>
            <a:xfrm>
              <a:off x="2161749" y="4595348"/>
              <a:ext cx="4973145" cy="1534996"/>
            </a:xfrm>
            <a:prstGeom prst="triangle">
              <a:avLst>
                <a:gd name="adj" fmla="val 50220"/>
              </a:avLst>
            </a:prstGeom>
            <a:solidFill>
              <a:srgbClr val="9F76B4"/>
            </a:solidFill>
            <a:ln w="28575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pen"/>
          <p:cNvSpPr/>
          <p:nvPr/>
        </p:nvSpPr>
        <p:spPr>
          <a:xfrm rot="10800000">
            <a:off x="3679881" y="4471693"/>
            <a:ext cx="4073609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e"/>
          <p:cNvSpPr txBox="1"/>
          <p:nvPr/>
        </p:nvSpPr>
        <p:spPr>
          <a:xfrm>
            <a:off x="4471279" y="184466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the</a:t>
            </a:r>
          </a:p>
        </p:txBody>
      </p:sp>
      <p:sp>
        <p:nvSpPr>
          <p:cNvPr id="16" name="pass"/>
          <p:cNvSpPr txBox="1"/>
          <p:nvPr/>
        </p:nvSpPr>
        <p:spPr>
          <a:xfrm>
            <a:off x="2066113" y="1817655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Pass</a:t>
            </a:r>
          </a:p>
        </p:txBody>
      </p:sp>
      <p:sp>
        <p:nvSpPr>
          <p:cNvPr id="17" name="please"/>
          <p:cNvSpPr txBox="1"/>
          <p:nvPr/>
        </p:nvSpPr>
        <p:spPr>
          <a:xfrm>
            <a:off x="6876445" y="1861312"/>
            <a:ext cx="1436863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, please.</a:t>
            </a:r>
          </a:p>
        </p:txBody>
      </p:sp>
      <p:sp>
        <p:nvSpPr>
          <p:cNvPr id="18" name="jam"/>
          <p:cNvSpPr txBox="1"/>
          <p:nvPr/>
        </p:nvSpPr>
        <p:spPr>
          <a:xfrm>
            <a:off x="5673862" y="1861700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jam</a:t>
            </a:r>
          </a:p>
        </p:txBody>
      </p:sp>
      <p:sp>
        <p:nvSpPr>
          <p:cNvPr id="19" name="me"/>
          <p:cNvSpPr txBox="1"/>
          <p:nvPr/>
        </p:nvSpPr>
        <p:spPr>
          <a:xfrm>
            <a:off x="3268696" y="181771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me</a:t>
            </a:r>
          </a:p>
        </p:txBody>
      </p:sp>
      <p:pic>
        <p:nvPicPr>
          <p:cNvPr id="3074" name="Picture 2" descr="Free Vectors | check butt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273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1117" y="2455703"/>
            <a:ext cx="609600" cy="609600"/>
          </a:xfrm>
          <a:prstGeom prst="rect">
            <a:avLst/>
          </a:prstGeom>
        </p:spPr>
      </p:pic>
      <p:sp>
        <p:nvSpPr>
          <p:cNvPr id="32" name="the"/>
          <p:cNvSpPr txBox="1"/>
          <p:nvPr/>
        </p:nvSpPr>
        <p:spPr>
          <a:xfrm>
            <a:off x="4491988" y="247580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are.</a:t>
            </a:r>
          </a:p>
        </p:txBody>
      </p:sp>
      <p:sp>
        <p:nvSpPr>
          <p:cNvPr id="33" name="pass"/>
          <p:cNvSpPr txBox="1"/>
          <p:nvPr/>
        </p:nvSpPr>
        <p:spPr>
          <a:xfrm>
            <a:off x="2045404" y="2444567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Here</a:t>
            </a:r>
          </a:p>
        </p:txBody>
      </p:sp>
      <p:sp>
        <p:nvSpPr>
          <p:cNvPr id="36" name="me"/>
          <p:cNvSpPr txBox="1"/>
          <p:nvPr/>
        </p:nvSpPr>
        <p:spPr>
          <a:xfrm>
            <a:off x="3268696" y="2461878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884809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75 -0.69769 L 0.00555 -0.00533 " pathEditMode="relative" rAng="0" ptsTypes="AA">
                                      <p:cBhvr>
                                        <p:cTn id="15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3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4 -0.73287 L -8.33333E-7 2.59259E-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66667E-6 -0.00093 C -0.0033 -0.01783 -0.00643 -0.03473 -0.01024 -0.05186 C -0.01181 -0.05926 -0.01354 -0.06667 -0.01476 -0.07408 C -0.02205 -0.11482 -0.02014 -0.12917 -0.02518 -0.17246 C -0.02622 -0.18287 -0.02899 -0.1926 -0.03038 -0.20232 C -0.03212 -0.21482 -0.03507 -0.23982 -0.03507 -0.24005 L 0.10208 -0.60903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-30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55 -0.6382 L 0.15955 -0.63797 L 0.15955 -0.6169 L 2.22222E-6 2.96296E-6 " pathEditMode="relative" rAng="0" ptsTypes="AAAA">
                                      <p:cBhvr>
                                        <p:cTn id="24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3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29548 -0.654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3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0.24601 -0.668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-3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27409 -0.6599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1" y="-33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00712 -0.6763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33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1" grpId="0" animBg="1"/>
      <p:bldP spid="11" grpId="1" animBg="1"/>
      <p:bldP spid="14" grpId="0" animBg="1"/>
      <p:bldP spid="14" grpId="1" animBg="1"/>
      <p:bldP spid="13" grpId="0" animBg="1"/>
      <p:bldP spid="13" grpId="1" animBg="1"/>
      <p:bldP spid="10" grpId="0" animBg="1"/>
      <p:bldP spid="10" grpId="1" animBg="1"/>
      <p:bldP spid="12" grpId="0" animBg="1"/>
      <p:bldP spid="12" grpId="1" animBg="1"/>
      <p:bldP spid="7" grpId="0" animBg="1"/>
      <p:bldP spid="7" grpId="1" animBg="1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pinimg.com/564x/e2/9d/6f/e29d6ff8380687809ad1ea7e38e546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44"/>
            <a:ext cx="12192000" cy="689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me"/>
          <p:cNvSpPr txBox="1"/>
          <p:nvPr/>
        </p:nvSpPr>
        <p:spPr>
          <a:xfrm>
            <a:off x="3925965" y="596076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Here</a:t>
            </a:r>
          </a:p>
        </p:txBody>
      </p:sp>
      <p:sp>
        <p:nvSpPr>
          <p:cNvPr id="30" name="me"/>
          <p:cNvSpPr txBox="1"/>
          <p:nvPr/>
        </p:nvSpPr>
        <p:spPr>
          <a:xfrm>
            <a:off x="5156548" y="5921254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31" name="me"/>
          <p:cNvSpPr txBox="1"/>
          <p:nvPr/>
        </p:nvSpPr>
        <p:spPr>
          <a:xfrm>
            <a:off x="6448657" y="5918579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are.</a:t>
            </a:r>
          </a:p>
        </p:txBody>
      </p:sp>
      <p:sp>
        <p:nvSpPr>
          <p:cNvPr id="11" name="pass"/>
          <p:cNvSpPr txBox="1"/>
          <p:nvPr/>
        </p:nvSpPr>
        <p:spPr>
          <a:xfrm>
            <a:off x="4955642" y="529094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Pass</a:t>
            </a:r>
          </a:p>
        </p:txBody>
      </p:sp>
      <p:sp>
        <p:nvSpPr>
          <p:cNvPr id="14" name="me"/>
          <p:cNvSpPr txBox="1"/>
          <p:nvPr/>
        </p:nvSpPr>
        <p:spPr>
          <a:xfrm>
            <a:off x="6181238" y="52651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me</a:t>
            </a:r>
          </a:p>
        </p:txBody>
      </p:sp>
      <p:sp>
        <p:nvSpPr>
          <p:cNvPr id="13" name="jam"/>
          <p:cNvSpPr txBox="1"/>
          <p:nvPr/>
        </p:nvSpPr>
        <p:spPr>
          <a:xfrm>
            <a:off x="6005424" y="4680333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juice</a:t>
            </a:r>
          </a:p>
        </p:txBody>
      </p:sp>
      <p:sp>
        <p:nvSpPr>
          <p:cNvPr id="10" name="the"/>
          <p:cNvSpPr txBox="1"/>
          <p:nvPr/>
        </p:nvSpPr>
        <p:spPr>
          <a:xfrm>
            <a:off x="3898169" y="50880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2" name="please"/>
          <p:cNvSpPr txBox="1"/>
          <p:nvPr/>
        </p:nvSpPr>
        <p:spPr>
          <a:xfrm>
            <a:off x="4757670" y="4634864"/>
            <a:ext cx="1436863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,please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3637407" y="2999234"/>
            <a:ext cx="4142666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697345" y="4481605"/>
            <a:ext cx="4082730" cy="2202286"/>
            <a:chOff x="2150773" y="3181083"/>
            <a:chExt cx="4984123" cy="2949262"/>
          </a:xfrm>
        </p:grpSpPr>
        <p:grpSp>
          <p:nvGrpSpPr>
            <p:cNvPr id="6" name="Group 5"/>
            <p:cNvGrpSpPr/>
            <p:nvPr/>
          </p:nvGrpSpPr>
          <p:grpSpPr>
            <a:xfrm>
              <a:off x="2150773" y="3181083"/>
              <a:ext cx="4984123" cy="2949262"/>
              <a:chOff x="1635618" y="1481071"/>
              <a:chExt cx="5847008" cy="391517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635618" y="1481071"/>
                <a:ext cx="5847008" cy="3915177"/>
              </a:xfrm>
              <a:prstGeom prst="rect">
                <a:avLst/>
              </a:prstGeom>
              <a:solidFill>
                <a:schemeClr val="bg1"/>
              </a:solidFill>
              <a:ln w="28575"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Isosceles Triangle 3"/>
              <p:cNvSpPr/>
              <p:nvPr/>
            </p:nvSpPr>
            <p:spPr>
              <a:xfrm rot="5400000">
                <a:off x="1155879" y="1993008"/>
                <a:ext cx="3895858" cy="2910626"/>
              </a:xfrm>
              <a:prstGeom prst="triangle">
                <a:avLst>
                  <a:gd name="adj" fmla="val 47354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16200000">
                <a:off x="4079382" y="1993008"/>
                <a:ext cx="3895858" cy="2910626"/>
              </a:xfrm>
              <a:prstGeom prst="triangle">
                <a:avLst>
                  <a:gd name="adj" fmla="val 52313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Isosceles Triangle 7"/>
            <p:cNvSpPr/>
            <p:nvPr/>
          </p:nvSpPr>
          <p:spPr>
            <a:xfrm>
              <a:off x="2161749" y="4595348"/>
              <a:ext cx="4973145" cy="1534996"/>
            </a:xfrm>
            <a:prstGeom prst="triangle">
              <a:avLst>
                <a:gd name="adj" fmla="val 50220"/>
              </a:avLst>
            </a:prstGeom>
            <a:solidFill>
              <a:srgbClr val="9F76B4"/>
            </a:solidFill>
            <a:ln w="28575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pen"/>
          <p:cNvSpPr/>
          <p:nvPr/>
        </p:nvSpPr>
        <p:spPr>
          <a:xfrm rot="10800000">
            <a:off x="3704243" y="4460144"/>
            <a:ext cx="4073609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e"/>
          <p:cNvSpPr txBox="1"/>
          <p:nvPr/>
        </p:nvSpPr>
        <p:spPr>
          <a:xfrm>
            <a:off x="4471279" y="184466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the</a:t>
            </a:r>
          </a:p>
        </p:txBody>
      </p:sp>
      <p:sp>
        <p:nvSpPr>
          <p:cNvPr id="16" name="pass"/>
          <p:cNvSpPr txBox="1"/>
          <p:nvPr/>
        </p:nvSpPr>
        <p:spPr>
          <a:xfrm>
            <a:off x="2066113" y="1817655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Pass</a:t>
            </a:r>
          </a:p>
        </p:txBody>
      </p:sp>
      <p:sp>
        <p:nvSpPr>
          <p:cNvPr id="17" name="please"/>
          <p:cNvSpPr txBox="1"/>
          <p:nvPr/>
        </p:nvSpPr>
        <p:spPr>
          <a:xfrm>
            <a:off x="6876445" y="1861312"/>
            <a:ext cx="1436863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, please.</a:t>
            </a:r>
          </a:p>
        </p:txBody>
      </p:sp>
      <p:sp>
        <p:nvSpPr>
          <p:cNvPr id="18" name="jam"/>
          <p:cNvSpPr txBox="1"/>
          <p:nvPr/>
        </p:nvSpPr>
        <p:spPr>
          <a:xfrm>
            <a:off x="5673862" y="1861700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juice</a:t>
            </a:r>
          </a:p>
        </p:txBody>
      </p:sp>
      <p:sp>
        <p:nvSpPr>
          <p:cNvPr id="19" name="me"/>
          <p:cNvSpPr txBox="1"/>
          <p:nvPr/>
        </p:nvSpPr>
        <p:spPr>
          <a:xfrm>
            <a:off x="3268696" y="181771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me</a:t>
            </a:r>
          </a:p>
        </p:txBody>
      </p:sp>
      <p:pic>
        <p:nvPicPr>
          <p:cNvPr id="3074" name="Picture 2" descr="Free Vectors | check butt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063" y="618687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1117" y="2455703"/>
            <a:ext cx="609600" cy="609600"/>
          </a:xfrm>
          <a:prstGeom prst="rect">
            <a:avLst/>
          </a:prstGeom>
        </p:spPr>
      </p:pic>
      <p:sp>
        <p:nvSpPr>
          <p:cNvPr id="32" name="the"/>
          <p:cNvSpPr txBox="1"/>
          <p:nvPr/>
        </p:nvSpPr>
        <p:spPr>
          <a:xfrm>
            <a:off x="4491988" y="247580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are.</a:t>
            </a:r>
          </a:p>
        </p:txBody>
      </p:sp>
      <p:sp>
        <p:nvSpPr>
          <p:cNvPr id="33" name="pass"/>
          <p:cNvSpPr txBox="1"/>
          <p:nvPr/>
        </p:nvSpPr>
        <p:spPr>
          <a:xfrm>
            <a:off x="2045404" y="2444567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Here</a:t>
            </a:r>
          </a:p>
        </p:txBody>
      </p:sp>
      <p:sp>
        <p:nvSpPr>
          <p:cNvPr id="36" name="me"/>
          <p:cNvSpPr txBox="1"/>
          <p:nvPr/>
        </p:nvSpPr>
        <p:spPr>
          <a:xfrm>
            <a:off x="3268696" y="2461878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1692488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75 -0.69769 L 0.00555 -0.00533 " pathEditMode="relative" rAng="0" ptsTypes="AA">
                                      <p:cBhvr>
                                        <p:cTn id="15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3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4 -0.73287 L -8.33333E-7 2.59259E-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66667E-6 -0.00093 C -0.0033 -0.01783 -0.00643 -0.03473 -0.01024 -0.05186 C -0.01181 -0.05926 -0.01354 -0.06667 -0.01476 -0.07408 C -0.02205 -0.11482 -0.02014 -0.12917 -0.02518 -0.17246 C -0.02622 -0.18287 -0.02899 -0.1926 -0.03038 -0.20232 C -0.03212 -0.21482 -0.03507 -0.23982 -0.03507 -0.24005 L 0.10208 -0.60903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-30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55 -0.6382 L 0.15955 -0.63797 L 0.15955 -0.6169 L 2.22222E-6 2.96296E-6 " pathEditMode="relative" rAng="0" ptsTypes="AAAA">
                                      <p:cBhvr>
                                        <p:cTn id="24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3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29548 -0.654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3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0.24601 -0.668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-3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28385 -0.6944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-3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2161 -0.6905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-3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1" grpId="0" animBg="1"/>
      <p:bldP spid="11" grpId="1" animBg="1"/>
      <p:bldP spid="14" grpId="0" animBg="1"/>
      <p:bldP spid="14" grpId="1" animBg="1"/>
      <p:bldP spid="13" grpId="0" animBg="1"/>
      <p:bldP spid="13" grpId="1" animBg="1"/>
      <p:bldP spid="10" grpId="0" animBg="1"/>
      <p:bldP spid="10" grpId="1" animBg="1"/>
      <p:bldP spid="12" grpId="0" animBg="1"/>
      <p:bldP spid="12" grpId="1" animBg="1"/>
      <p:bldP spid="7" grpId="0" animBg="1"/>
      <p:bldP spid="7" grpId="1" animBg="1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.pinimg.com/564x/e2/9d/6f/e29d6ff8380687809ad1ea7e38e546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44"/>
            <a:ext cx="12192000" cy="689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me"/>
          <p:cNvSpPr txBox="1"/>
          <p:nvPr/>
        </p:nvSpPr>
        <p:spPr>
          <a:xfrm>
            <a:off x="3925965" y="596076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Here</a:t>
            </a:r>
          </a:p>
        </p:txBody>
      </p:sp>
      <p:sp>
        <p:nvSpPr>
          <p:cNvPr id="30" name="me"/>
          <p:cNvSpPr txBox="1"/>
          <p:nvPr/>
        </p:nvSpPr>
        <p:spPr>
          <a:xfrm>
            <a:off x="5156548" y="5921254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31" name="me"/>
          <p:cNvSpPr txBox="1"/>
          <p:nvPr/>
        </p:nvSpPr>
        <p:spPr>
          <a:xfrm>
            <a:off x="6448657" y="5918579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are.</a:t>
            </a:r>
          </a:p>
        </p:txBody>
      </p:sp>
      <p:sp>
        <p:nvSpPr>
          <p:cNvPr id="11" name="pass"/>
          <p:cNvSpPr txBox="1"/>
          <p:nvPr/>
        </p:nvSpPr>
        <p:spPr>
          <a:xfrm>
            <a:off x="4955642" y="5290946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Pass</a:t>
            </a:r>
          </a:p>
        </p:txBody>
      </p:sp>
      <p:sp>
        <p:nvSpPr>
          <p:cNvPr id="14" name="me"/>
          <p:cNvSpPr txBox="1"/>
          <p:nvPr/>
        </p:nvSpPr>
        <p:spPr>
          <a:xfrm>
            <a:off x="6181238" y="52651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me</a:t>
            </a:r>
          </a:p>
        </p:txBody>
      </p:sp>
      <p:sp>
        <p:nvSpPr>
          <p:cNvPr id="13" name="jam"/>
          <p:cNvSpPr txBox="1"/>
          <p:nvPr/>
        </p:nvSpPr>
        <p:spPr>
          <a:xfrm>
            <a:off x="6005424" y="4680333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jelly</a:t>
            </a:r>
          </a:p>
        </p:txBody>
      </p:sp>
      <p:sp>
        <p:nvSpPr>
          <p:cNvPr id="10" name="the"/>
          <p:cNvSpPr txBox="1"/>
          <p:nvPr/>
        </p:nvSpPr>
        <p:spPr>
          <a:xfrm>
            <a:off x="3898169" y="5088072"/>
            <a:ext cx="1146219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12" name="please"/>
          <p:cNvSpPr txBox="1"/>
          <p:nvPr/>
        </p:nvSpPr>
        <p:spPr>
          <a:xfrm>
            <a:off x="4757670" y="4634864"/>
            <a:ext cx="1436863" cy="57888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,please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3637407" y="2999234"/>
            <a:ext cx="4142666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667375" y="4479244"/>
            <a:ext cx="4082730" cy="2202286"/>
            <a:chOff x="2150773" y="3181083"/>
            <a:chExt cx="4984123" cy="2949262"/>
          </a:xfrm>
        </p:grpSpPr>
        <p:grpSp>
          <p:nvGrpSpPr>
            <p:cNvPr id="6" name="Group 5"/>
            <p:cNvGrpSpPr/>
            <p:nvPr/>
          </p:nvGrpSpPr>
          <p:grpSpPr>
            <a:xfrm>
              <a:off x="2150773" y="3181083"/>
              <a:ext cx="4984123" cy="2949262"/>
              <a:chOff x="1635618" y="1481071"/>
              <a:chExt cx="5847008" cy="391517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635618" y="1481071"/>
                <a:ext cx="5847008" cy="3915177"/>
              </a:xfrm>
              <a:prstGeom prst="rect">
                <a:avLst/>
              </a:prstGeom>
              <a:solidFill>
                <a:schemeClr val="bg1"/>
              </a:solidFill>
              <a:ln w="28575"/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Isosceles Triangle 3"/>
              <p:cNvSpPr/>
              <p:nvPr/>
            </p:nvSpPr>
            <p:spPr>
              <a:xfrm rot="5400000">
                <a:off x="1155879" y="1993008"/>
                <a:ext cx="3895858" cy="2910626"/>
              </a:xfrm>
              <a:prstGeom prst="triangle">
                <a:avLst>
                  <a:gd name="adj" fmla="val 47354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16200000">
                <a:off x="4079382" y="1993008"/>
                <a:ext cx="3895858" cy="2910626"/>
              </a:xfrm>
              <a:prstGeom prst="triangle">
                <a:avLst>
                  <a:gd name="adj" fmla="val 52313"/>
                </a:avLst>
              </a:prstGeom>
              <a:solidFill>
                <a:srgbClr val="9F76B4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Isosceles Triangle 7"/>
            <p:cNvSpPr/>
            <p:nvPr/>
          </p:nvSpPr>
          <p:spPr>
            <a:xfrm>
              <a:off x="2161749" y="4595348"/>
              <a:ext cx="4973145" cy="1534996"/>
            </a:xfrm>
            <a:prstGeom prst="triangle">
              <a:avLst>
                <a:gd name="adj" fmla="val 50220"/>
              </a:avLst>
            </a:prstGeom>
            <a:solidFill>
              <a:srgbClr val="9F76B4"/>
            </a:solidFill>
            <a:ln w="28575"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pen"/>
          <p:cNvSpPr/>
          <p:nvPr/>
        </p:nvSpPr>
        <p:spPr>
          <a:xfrm rot="10800000">
            <a:off x="3706465" y="4481215"/>
            <a:ext cx="4073609" cy="1463360"/>
          </a:xfrm>
          <a:prstGeom prst="triangle">
            <a:avLst>
              <a:gd name="adj" fmla="val 50220"/>
            </a:avLst>
          </a:prstGeom>
          <a:solidFill>
            <a:srgbClr val="FFC000"/>
          </a:solidFill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he"/>
          <p:cNvSpPr txBox="1"/>
          <p:nvPr/>
        </p:nvSpPr>
        <p:spPr>
          <a:xfrm>
            <a:off x="4471279" y="184466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the</a:t>
            </a:r>
          </a:p>
        </p:txBody>
      </p:sp>
      <p:sp>
        <p:nvSpPr>
          <p:cNvPr id="16" name="pass"/>
          <p:cNvSpPr txBox="1"/>
          <p:nvPr/>
        </p:nvSpPr>
        <p:spPr>
          <a:xfrm>
            <a:off x="2066113" y="1817655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Pass</a:t>
            </a:r>
          </a:p>
        </p:txBody>
      </p:sp>
      <p:sp>
        <p:nvSpPr>
          <p:cNvPr id="17" name="please"/>
          <p:cNvSpPr txBox="1"/>
          <p:nvPr/>
        </p:nvSpPr>
        <p:spPr>
          <a:xfrm>
            <a:off x="6876445" y="1861312"/>
            <a:ext cx="1436863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, please.</a:t>
            </a:r>
          </a:p>
        </p:txBody>
      </p:sp>
      <p:sp>
        <p:nvSpPr>
          <p:cNvPr id="18" name="jam"/>
          <p:cNvSpPr txBox="1"/>
          <p:nvPr/>
        </p:nvSpPr>
        <p:spPr>
          <a:xfrm>
            <a:off x="5673862" y="1861700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jelly</a:t>
            </a:r>
          </a:p>
        </p:txBody>
      </p:sp>
      <p:sp>
        <p:nvSpPr>
          <p:cNvPr id="19" name="me"/>
          <p:cNvSpPr txBox="1"/>
          <p:nvPr/>
        </p:nvSpPr>
        <p:spPr>
          <a:xfrm>
            <a:off x="3268696" y="181771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me</a:t>
            </a:r>
          </a:p>
        </p:txBody>
      </p:sp>
      <p:pic>
        <p:nvPicPr>
          <p:cNvPr id="3074" name="Picture 2" descr="Free Vectors | check butt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912" r="96604">
                        <a14:foregroundMark x1="14214" y1="36176" x2="21635" y2="61765"/>
                        <a14:foregroundMark x1="23648" y1="32059" x2="25660" y2="55882"/>
                        <a14:foregroundMark x1="24151" y1="28824" x2="14969" y2="26176"/>
                        <a14:foregroundMark x1="26541" y1="40882" x2="29182" y2="54412"/>
                        <a14:foregroundMark x1="28679" y1="60000" x2="18365" y2="76765"/>
                        <a14:foregroundMark x1="9811" y1="35588" x2="15346" y2="71176"/>
                        <a14:foregroundMark x1="16981" y1="44118" x2="21761" y2="44118"/>
                        <a14:foregroundMark x1="17862" y1="51176" x2="16101" y2="63824"/>
                        <a14:foregroundMark x1="42138" y1="38824" x2="37107" y2="59412"/>
                        <a14:foregroundMark x1="51321" y1="38824" x2="47799" y2="53529"/>
                        <a14:foregroundMark x1="56101" y1="44118" x2="51572" y2="51471"/>
                        <a14:foregroundMark x1="61509" y1="40882" x2="59874" y2="56471"/>
                        <a14:foregroundMark x1="71572" y1="37353" x2="64906" y2="45882"/>
                        <a14:foregroundMark x1="60503" y1="39706" x2="56604" y2="48529"/>
                        <a14:foregroundMark x1="62013" y1="60000" x2="59497" y2="60294"/>
                        <a14:foregroundMark x1="78616" y1="47647" x2="78868" y2="62647"/>
                        <a14:foregroundMark x1="82013" y1="42353" x2="82642" y2="57647"/>
                        <a14:foregroundMark x1="76855" y1="52353" x2="77736" y2="61471"/>
                        <a14:foregroundMark x1="66792" y1="53824" x2="69686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21" y="6152456"/>
            <a:ext cx="1649727" cy="70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ieng-vo-tay-khan-gia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1117" y="2455703"/>
            <a:ext cx="609600" cy="609600"/>
          </a:xfrm>
          <a:prstGeom prst="rect">
            <a:avLst/>
          </a:prstGeom>
        </p:spPr>
      </p:pic>
      <p:sp>
        <p:nvSpPr>
          <p:cNvPr id="32" name="the"/>
          <p:cNvSpPr txBox="1"/>
          <p:nvPr/>
        </p:nvSpPr>
        <p:spPr>
          <a:xfrm>
            <a:off x="4491988" y="2475802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are.</a:t>
            </a:r>
          </a:p>
        </p:txBody>
      </p:sp>
      <p:sp>
        <p:nvSpPr>
          <p:cNvPr id="33" name="pass"/>
          <p:cNvSpPr txBox="1"/>
          <p:nvPr/>
        </p:nvSpPr>
        <p:spPr>
          <a:xfrm>
            <a:off x="2045404" y="2444567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Here</a:t>
            </a:r>
          </a:p>
        </p:txBody>
      </p:sp>
      <p:sp>
        <p:nvSpPr>
          <p:cNvPr id="36" name="me"/>
          <p:cNvSpPr txBox="1"/>
          <p:nvPr/>
        </p:nvSpPr>
        <p:spPr>
          <a:xfrm>
            <a:off x="3268696" y="2461878"/>
            <a:ext cx="1146219" cy="57888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042555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875 -0.69769 L 0.00555 -0.00533 " pathEditMode="relative" rAng="0" ptsTypes="AA">
                                      <p:cBhvr>
                                        <p:cTn id="15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5" y="3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4 -0.73287 L -8.33333E-7 2.59259E-6 " pathEditMode="relative" rAng="0" ptsTypes="AA">
                                      <p:cBhvr>
                                        <p:cTn id="18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66667E-6 -0.00093 C -0.0033 -0.01783 -0.00643 -0.03473 -0.01024 -0.05186 C -0.01181 -0.05926 -0.01354 -0.06667 -0.01476 -0.07408 C -0.02205 -0.11482 -0.02014 -0.12917 -0.02518 -0.17246 C -0.02622 -0.18287 -0.02899 -0.1926 -0.03038 -0.20232 C -0.03212 -0.21482 -0.03507 -0.23982 -0.03507 -0.24005 L 0.10208 -0.60903 " pathEditMode="relative" rAng="0" ptsTypes="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-30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55 -0.6382 L 0.15955 -0.63797 L 0.15955 -0.6169 L 2.22222E-6 2.96296E-6 " pathEditMode="relative" rAng="0" ptsTypes="AAAA">
                                      <p:cBhvr>
                                        <p:cTn id="24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3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29548 -0.654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3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2638 -0.689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3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27187 -0.6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-3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0742 -0.6949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3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6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11" grpId="0" animBg="1"/>
      <p:bldP spid="11" grpId="1" animBg="1"/>
      <p:bldP spid="14" grpId="0" animBg="1"/>
      <p:bldP spid="14" grpId="1" animBg="1"/>
      <p:bldP spid="13" grpId="0" animBg="1"/>
      <p:bldP spid="13" grpId="1" animBg="1"/>
      <p:bldP spid="10" grpId="0" animBg="1"/>
      <p:bldP spid="10" grpId="1" animBg="1"/>
      <p:bldP spid="12" grpId="0" animBg="1"/>
      <p:bldP spid="12" grpId="1" animBg="1"/>
      <p:bldP spid="7" grpId="0" animBg="1"/>
      <p:bldP spid="7" grpId="1" animBg="1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originals/44/74/94/447494fbed36e67e9d641521f3e4be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ien-th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8159" y="368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37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53000"/>
          </a:srgbClr>
        </a:solidFill>
        <a:effectLst/>
      </p:bgPr>
    </p:bg>
    <p:spTree>
      <p:nvGrpSpPr>
        <p:cNvPr id="1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5" name="Google Shape;5245;p64"/>
          <p:cNvGrpSpPr/>
          <p:nvPr/>
        </p:nvGrpSpPr>
        <p:grpSpPr>
          <a:xfrm>
            <a:off x="1906249" y="5357466"/>
            <a:ext cx="368160" cy="446628"/>
            <a:chOff x="4687455" y="3486517"/>
            <a:chExt cx="368160" cy="446628"/>
          </a:xfrm>
        </p:grpSpPr>
        <p:sp>
          <p:nvSpPr>
            <p:cNvPr id="5246" name="Google Shape;5246;p64"/>
            <p:cNvSpPr/>
            <p:nvPr/>
          </p:nvSpPr>
          <p:spPr>
            <a:xfrm>
              <a:off x="4948548" y="3676600"/>
              <a:ext cx="101638" cy="182236"/>
            </a:xfrm>
            <a:custGeom>
              <a:avLst/>
              <a:gdLst/>
              <a:ahLst/>
              <a:cxnLst/>
              <a:rect l="l" t="t" r="r" b="b"/>
              <a:pathLst>
                <a:path w="4961" h="8895" extrusionOk="0">
                  <a:moveTo>
                    <a:pt x="4960" y="0"/>
                  </a:moveTo>
                  <a:cubicBezTo>
                    <a:pt x="4960" y="1"/>
                    <a:pt x="510" y="3516"/>
                    <a:pt x="1" y="8895"/>
                  </a:cubicBezTo>
                  <a:cubicBezTo>
                    <a:pt x="797" y="8672"/>
                    <a:pt x="2348" y="7764"/>
                    <a:pt x="3564" y="4710"/>
                  </a:cubicBezTo>
                  <a:cubicBezTo>
                    <a:pt x="4095" y="3362"/>
                    <a:pt x="4562" y="1923"/>
                    <a:pt x="4849" y="861"/>
                  </a:cubicBezTo>
                  <a:cubicBezTo>
                    <a:pt x="4939" y="287"/>
                    <a:pt x="4960" y="0"/>
                    <a:pt x="496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64"/>
            <p:cNvSpPr/>
            <p:nvPr/>
          </p:nvSpPr>
          <p:spPr>
            <a:xfrm>
              <a:off x="4889257" y="3644394"/>
              <a:ext cx="61155" cy="213910"/>
            </a:xfrm>
            <a:custGeom>
              <a:avLst/>
              <a:gdLst/>
              <a:ahLst/>
              <a:cxnLst/>
              <a:rect l="l" t="t" r="r" b="b"/>
              <a:pathLst>
                <a:path w="2985" h="10441" extrusionOk="0">
                  <a:moveTo>
                    <a:pt x="218" y="1"/>
                  </a:moveTo>
                  <a:cubicBezTo>
                    <a:pt x="218" y="1"/>
                    <a:pt x="1" y="1971"/>
                    <a:pt x="155" y="4116"/>
                  </a:cubicBezTo>
                  <a:cubicBezTo>
                    <a:pt x="287" y="5088"/>
                    <a:pt x="463" y="6038"/>
                    <a:pt x="707" y="6723"/>
                  </a:cubicBezTo>
                  <a:cubicBezTo>
                    <a:pt x="1859" y="9936"/>
                    <a:pt x="2895" y="10440"/>
                    <a:pt x="2895" y="10440"/>
                  </a:cubicBezTo>
                  <a:cubicBezTo>
                    <a:pt x="2985" y="8497"/>
                    <a:pt x="2921" y="3404"/>
                    <a:pt x="21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64"/>
            <p:cNvSpPr/>
            <p:nvPr/>
          </p:nvSpPr>
          <p:spPr>
            <a:xfrm>
              <a:off x="4892412" y="3644783"/>
              <a:ext cx="155480" cy="288362"/>
            </a:xfrm>
            <a:custGeom>
              <a:avLst/>
              <a:gdLst/>
              <a:ahLst/>
              <a:cxnLst/>
              <a:rect l="l" t="t" r="r" b="b"/>
              <a:pathLst>
                <a:path w="7589" h="14075" extrusionOk="0">
                  <a:moveTo>
                    <a:pt x="4227" y="0"/>
                  </a:moveTo>
                  <a:cubicBezTo>
                    <a:pt x="4066" y="0"/>
                    <a:pt x="3911" y="107"/>
                    <a:pt x="3872" y="268"/>
                  </a:cubicBezTo>
                  <a:cubicBezTo>
                    <a:pt x="3250" y="3035"/>
                    <a:pt x="2831" y="6550"/>
                    <a:pt x="2587" y="9009"/>
                  </a:cubicBezTo>
                  <a:cubicBezTo>
                    <a:pt x="2544" y="9386"/>
                    <a:pt x="2502" y="9736"/>
                    <a:pt x="2475" y="10092"/>
                  </a:cubicBezTo>
                  <a:cubicBezTo>
                    <a:pt x="2056" y="9519"/>
                    <a:pt x="1195" y="8234"/>
                    <a:pt x="553" y="6332"/>
                  </a:cubicBezTo>
                  <a:cubicBezTo>
                    <a:pt x="309" y="5642"/>
                    <a:pt x="133" y="4872"/>
                    <a:pt x="1" y="4097"/>
                  </a:cubicBezTo>
                  <a:lnTo>
                    <a:pt x="1" y="4097"/>
                  </a:lnTo>
                  <a:cubicBezTo>
                    <a:pt x="64" y="5111"/>
                    <a:pt x="245" y="6200"/>
                    <a:pt x="553" y="7102"/>
                  </a:cubicBezTo>
                  <a:cubicBezTo>
                    <a:pt x="1195" y="8988"/>
                    <a:pt x="1992" y="10267"/>
                    <a:pt x="2411" y="10867"/>
                  </a:cubicBezTo>
                  <a:cubicBezTo>
                    <a:pt x="2257" y="12572"/>
                    <a:pt x="2188" y="13719"/>
                    <a:pt x="2188" y="13740"/>
                  </a:cubicBezTo>
                  <a:cubicBezTo>
                    <a:pt x="2167" y="13921"/>
                    <a:pt x="2300" y="14075"/>
                    <a:pt x="2502" y="14075"/>
                  </a:cubicBezTo>
                  <a:cubicBezTo>
                    <a:pt x="2677" y="14075"/>
                    <a:pt x="2831" y="13942"/>
                    <a:pt x="2831" y="13788"/>
                  </a:cubicBezTo>
                  <a:cubicBezTo>
                    <a:pt x="2831" y="13767"/>
                    <a:pt x="2900" y="12657"/>
                    <a:pt x="3054" y="11021"/>
                  </a:cubicBezTo>
                  <a:cubicBezTo>
                    <a:pt x="3739" y="10533"/>
                    <a:pt x="5311" y="9205"/>
                    <a:pt x="6304" y="6662"/>
                  </a:cubicBezTo>
                  <a:cubicBezTo>
                    <a:pt x="7079" y="4670"/>
                    <a:pt x="7435" y="3231"/>
                    <a:pt x="7589" y="2414"/>
                  </a:cubicBezTo>
                  <a:lnTo>
                    <a:pt x="7589" y="2414"/>
                  </a:lnTo>
                  <a:cubicBezTo>
                    <a:pt x="7254" y="3343"/>
                    <a:pt x="6835" y="4538"/>
                    <a:pt x="6304" y="5886"/>
                  </a:cubicBezTo>
                  <a:cubicBezTo>
                    <a:pt x="5332" y="8345"/>
                    <a:pt x="3850" y="9651"/>
                    <a:pt x="3118" y="10182"/>
                  </a:cubicBezTo>
                  <a:cubicBezTo>
                    <a:pt x="3165" y="9827"/>
                    <a:pt x="3187" y="9471"/>
                    <a:pt x="3229" y="9073"/>
                  </a:cubicBezTo>
                  <a:cubicBezTo>
                    <a:pt x="3473" y="6640"/>
                    <a:pt x="3893" y="3146"/>
                    <a:pt x="4514" y="401"/>
                  </a:cubicBezTo>
                  <a:cubicBezTo>
                    <a:pt x="4557" y="226"/>
                    <a:pt x="4445" y="45"/>
                    <a:pt x="4270" y="3"/>
                  </a:cubicBezTo>
                  <a:cubicBezTo>
                    <a:pt x="4256" y="1"/>
                    <a:pt x="4241" y="0"/>
                    <a:pt x="422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64"/>
            <p:cNvSpPr/>
            <p:nvPr/>
          </p:nvSpPr>
          <p:spPr>
            <a:xfrm>
              <a:off x="4692884" y="3676600"/>
              <a:ext cx="101208" cy="182236"/>
            </a:xfrm>
            <a:custGeom>
              <a:avLst/>
              <a:gdLst/>
              <a:ahLst/>
              <a:cxnLst/>
              <a:rect l="l" t="t" r="r" b="b"/>
              <a:pathLst>
                <a:path w="4940" h="8895" extrusionOk="0">
                  <a:moveTo>
                    <a:pt x="1" y="0"/>
                  </a:moveTo>
                  <a:cubicBezTo>
                    <a:pt x="1" y="0"/>
                    <a:pt x="1" y="287"/>
                    <a:pt x="112" y="861"/>
                  </a:cubicBezTo>
                  <a:cubicBezTo>
                    <a:pt x="378" y="1880"/>
                    <a:pt x="845" y="3362"/>
                    <a:pt x="1376" y="4710"/>
                  </a:cubicBezTo>
                  <a:cubicBezTo>
                    <a:pt x="2592" y="7764"/>
                    <a:pt x="4095" y="8714"/>
                    <a:pt x="4939" y="8895"/>
                  </a:cubicBezTo>
                  <a:cubicBezTo>
                    <a:pt x="4429" y="3516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64"/>
            <p:cNvSpPr/>
            <p:nvPr/>
          </p:nvSpPr>
          <p:spPr>
            <a:xfrm>
              <a:off x="4792208" y="3644394"/>
              <a:ext cx="61176" cy="213910"/>
            </a:xfrm>
            <a:custGeom>
              <a:avLst/>
              <a:gdLst/>
              <a:ahLst/>
              <a:cxnLst/>
              <a:rect l="l" t="t" r="r" b="b"/>
              <a:pathLst>
                <a:path w="2986" h="10441" extrusionOk="0">
                  <a:moveTo>
                    <a:pt x="2768" y="1"/>
                  </a:moveTo>
                  <a:cubicBezTo>
                    <a:pt x="65" y="3404"/>
                    <a:pt x="1" y="8497"/>
                    <a:pt x="91" y="10440"/>
                  </a:cubicBezTo>
                  <a:cubicBezTo>
                    <a:pt x="91" y="10440"/>
                    <a:pt x="1021" y="10201"/>
                    <a:pt x="2300" y="6723"/>
                  </a:cubicBezTo>
                  <a:cubicBezTo>
                    <a:pt x="2545" y="6059"/>
                    <a:pt x="2720" y="4997"/>
                    <a:pt x="2831" y="4116"/>
                  </a:cubicBezTo>
                  <a:cubicBezTo>
                    <a:pt x="2985" y="1971"/>
                    <a:pt x="2768" y="1"/>
                    <a:pt x="2768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64"/>
            <p:cNvSpPr/>
            <p:nvPr/>
          </p:nvSpPr>
          <p:spPr>
            <a:xfrm>
              <a:off x="4695179" y="3644783"/>
              <a:ext cx="155049" cy="288362"/>
            </a:xfrm>
            <a:custGeom>
              <a:avLst/>
              <a:gdLst/>
              <a:ahLst/>
              <a:cxnLst/>
              <a:rect l="l" t="t" r="r" b="b"/>
              <a:pathLst>
                <a:path w="7568" h="14075" extrusionOk="0">
                  <a:moveTo>
                    <a:pt x="3341" y="0"/>
                  </a:moveTo>
                  <a:cubicBezTo>
                    <a:pt x="3327" y="0"/>
                    <a:pt x="3312" y="1"/>
                    <a:pt x="3298" y="3"/>
                  </a:cubicBezTo>
                  <a:cubicBezTo>
                    <a:pt x="3144" y="45"/>
                    <a:pt x="3032" y="226"/>
                    <a:pt x="3054" y="401"/>
                  </a:cubicBezTo>
                  <a:cubicBezTo>
                    <a:pt x="3675" y="3146"/>
                    <a:pt x="4094" y="6640"/>
                    <a:pt x="4339" y="9073"/>
                  </a:cubicBezTo>
                  <a:cubicBezTo>
                    <a:pt x="4381" y="9471"/>
                    <a:pt x="4429" y="9827"/>
                    <a:pt x="4450" y="10182"/>
                  </a:cubicBezTo>
                  <a:cubicBezTo>
                    <a:pt x="3717" y="9651"/>
                    <a:pt x="2236" y="8345"/>
                    <a:pt x="1264" y="5886"/>
                  </a:cubicBezTo>
                  <a:cubicBezTo>
                    <a:pt x="733" y="4538"/>
                    <a:pt x="314" y="3343"/>
                    <a:pt x="0" y="2414"/>
                  </a:cubicBezTo>
                  <a:lnTo>
                    <a:pt x="0" y="2414"/>
                  </a:lnTo>
                  <a:cubicBezTo>
                    <a:pt x="133" y="3231"/>
                    <a:pt x="489" y="4670"/>
                    <a:pt x="1264" y="6662"/>
                  </a:cubicBezTo>
                  <a:cubicBezTo>
                    <a:pt x="2278" y="9205"/>
                    <a:pt x="3829" y="10533"/>
                    <a:pt x="4535" y="11021"/>
                  </a:cubicBezTo>
                  <a:cubicBezTo>
                    <a:pt x="4668" y="12657"/>
                    <a:pt x="4737" y="13767"/>
                    <a:pt x="4737" y="13788"/>
                  </a:cubicBezTo>
                  <a:cubicBezTo>
                    <a:pt x="4758" y="13942"/>
                    <a:pt x="4891" y="14075"/>
                    <a:pt x="5066" y="14075"/>
                  </a:cubicBezTo>
                  <a:lnTo>
                    <a:pt x="5093" y="14075"/>
                  </a:lnTo>
                  <a:cubicBezTo>
                    <a:pt x="5268" y="14075"/>
                    <a:pt x="5401" y="13921"/>
                    <a:pt x="5401" y="13740"/>
                  </a:cubicBezTo>
                  <a:cubicBezTo>
                    <a:pt x="5379" y="13719"/>
                    <a:pt x="5310" y="12572"/>
                    <a:pt x="5156" y="10867"/>
                  </a:cubicBezTo>
                  <a:cubicBezTo>
                    <a:pt x="5576" y="10267"/>
                    <a:pt x="6394" y="8988"/>
                    <a:pt x="7036" y="7102"/>
                  </a:cubicBezTo>
                  <a:cubicBezTo>
                    <a:pt x="7350" y="6200"/>
                    <a:pt x="7504" y="5111"/>
                    <a:pt x="7567" y="4097"/>
                  </a:cubicBezTo>
                  <a:lnTo>
                    <a:pt x="7567" y="4097"/>
                  </a:lnTo>
                  <a:cubicBezTo>
                    <a:pt x="7435" y="4872"/>
                    <a:pt x="7259" y="5642"/>
                    <a:pt x="7036" y="6332"/>
                  </a:cubicBezTo>
                  <a:cubicBezTo>
                    <a:pt x="6372" y="8234"/>
                    <a:pt x="5533" y="9519"/>
                    <a:pt x="5093" y="10092"/>
                  </a:cubicBezTo>
                  <a:cubicBezTo>
                    <a:pt x="5066" y="9736"/>
                    <a:pt x="5024" y="9386"/>
                    <a:pt x="5002" y="9009"/>
                  </a:cubicBezTo>
                  <a:cubicBezTo>
                    <a:pt x="4737" y="6550"/>
                    <a:pt x="4317" y="3035"/>
                    <a:pt x="3696" y="268"/>
                  </a:cubicBezTo>
                  <a:cubicBezTo>
                    <a:pt x="3657" y="107"/>
                    <a:pt x="3502" y="0"/>
                    <a:pt x="334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64"/>
            <p:cNvSpPr/>
            <p:nvPr/>
          </p:nvSpPr>
          <p:spPr>
            <a:xfrm>
              <a:off x="4731503" y="3486517"/>
              <a:ext cx="80639" cy="155008"/>
            </a:xfrm>
            <a:custGeom>
              <a:avLst/>
              <a:gdLst/>
              <a:ahLst/>
              <a:cxnLst/>
              <a:rect l="l" t="t" r="r" b="b"/>
              <a:pathLst>
                <a:path w="3936" h="7566" extrusionOk="0">
                  <a:moveTo>
                    <a:pt x="126" y="1"/>
                  </a:moveTo>
                  <a:cubicBezTo>
                    <a:pt x="84" y="1"/>
                    <a:pt x="42" y="3"/>
                    <a:pt x="1" y="7"/>
                  </a:cubicBezTo>
                  <a:lnTo>
                    <a:pt x="1923" y="7553"/>
                  </a:lnTo>
                  <a:cubicBezTo>
                    <a:pt x="1996" y="7561"/>
                    <a:pt x="2067" y="7566"/>
                    <a:pt x="2135" y="7566"/>
                  </a:cubicBezTo>
                  <a:cubicBezTo>
                    <a:pt x="3437" y="7566"/>
                    <a:pt x="3936" y="6034"/>
                    <a:pt x="3936" y="4919"/>
                  </a:cubicBezTo>
                  <a:cubicBezTo>
                    <a:pt x="3914" y="4696"/>
                    <a:pt x="3872" y="4451"/>
                    <a:pt x="3803" y="4234"/>
                  </a:cubicBezTo>
                  <a:cubicBezTo>
                    <a:pt x="3374" y="2637"/>
                    <a:pt x="1624" y="1"/>
                    <a:pt x="12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64"/>
            <p:cNvSpPr/>
            <p:nvPr/>
          </p:nvSpPr>
          <p:spPr>
            <a:xfrm>
              <a:off x="4760452" y="3587275"/>
              <a:ext cx="54415" cy="71174"/>
            </a:xfrm>
            <a:custGeom>
              <a:avLst/>
              <a:gdLst/>
              <a:ahLst/>
              <a:cxnLst/>
              <a:rect l="l" t="t" r="r" b="b"/>
              <a:pathLst>
                <a:path w="2656" h="3474" extrusionOk="0">
                  <a:moveTo>
                    <a:pt x="2523" y="1"/>
                  </a:moveTo>
                  <a:lnTo>
                    <a:pt x="2523" y="1"/>
                  </a:lnTo>
                  <a:cubicBezTo>
                    <a:pt x="2411" y="1126"/>
                    <a:pt x="1795" y="2210"/>
                    <a:pt x="510" y="2635"/>
                  </a:cubicBezTo>
                  <a:lnTo>
                    <a:pt x="0" y="3054"/>
                  </a:lnTo>
                  <a:lnTo>
                    <a:pt x="245" y="3474"/>
                  </a:lnTo>
                  <a:cubicBezTo>
                    <a:pt x="2040" y="3075"/>
                    <a:pt x="2655" y="1461"/>
                    <a:pt x="252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64"/>
            <p:cNvSpPr/>
            <p:nvPr/>
          </p:nvSpPr>
          <p:spPr>
            <a:xfrm>
              <a:off x="4687988" y="3486640"/>
              <a:ext cx="100122" cy="167321"/>
            </a:xfrm>
            <a:custGeom>
              <a:avLst/>
              <a:gdLst/>
              <a:ahLst/>
              <a:cxnLst/>
              <a:rect l="l" t="t" r="r" b="b"/>
              <a:pathLst>
                <a:path w="4887" h="8167" extrusionOk="0">
                  <a:moveTo>
                    <a:pt x="2125" y="1"/>
                  </a:moveTo>
                  <a:cubicBezTo>
                    <a:pt x="553" y="155"/>
                    <a:pt x="65" y="2475"/>
                    <a:pt x="1" y="4291"/>
                  </a:cubicBezTo>
                  <a:cubicBezTo>
                    <a:pt x="1" y="4690"/>
                    <a:pt x="22" y="5130"/>
                    <a:pt x="65" y="5375"/>
                  </a:cubicBezTo>
                  <a:cubicBezTo>
                    <a:pt x="269" y="6392"/>
                    <a:pt x="990" y="8166"/>
                    <a:pt x="2862" y="8166"/>
                  </a:cubicBezTo>
                  <a:cubicBezTo>
                    <a:pt x="3033" y="8166"/>
                    <a:pt x="3214" y="8152"/>
                    <a:pt x="3405" y="8120"/>
                  </a:cubicBezTo>
                  <a:lnTo>
                    <a:pt x="4047" y="7547"/>
                  </a:lnTo>
                  <a:cubicBezTo>
                    <a:pt x="4886" y="3851"/>
                    <a:pt x="2125" y="1"/>
                    <a:pt x="212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64"/>
            <p:cNvSpPr/>
            <p:nvPr/>
          </p:nvSpPr>
          <p:spPr>
            <a:xfrm>
              <a:off x="4930928" y="3486517"/>
              <a:ext cx="80188" cy="155029"/>
            </a:xfrm>
            <a:custGeom>
              <a:avLst/>
              <a:gdLst/>
              <a:ahLst/>
              <a:cxnLst/>
              <a:rect l="l" t="t" r="r" b="b"/>
              <a:pathLst>
                <a:path w="3914" h="7567" extrusionOk="0">
                  <a:moveTo>
                    <a:pt x="3791" y="1"/>
                  </a:moveTo>
                  <a:cubicBezTo>
                    <a:pt x="2311" y="1"/>
                    <a:pt x="541" y="2637"/>
                    <a:pt x="112" y="4234"/>
                  </a:cubicBezTo>
                  <a:cubicBezTo>
                    <a:pt x="64" y="4451"/>
                    <a:pt x="22" y="4696"/>
                    <a:pt x="0" y="4919"/>
                  </a:cubicBezTo>
                  <a:cubicBezTo>
                    <a:pt x="0" y="6111"/>
                    <a:pt x="439" y="7566"/>
                    <a:pt x="1782" y="7566"/>
                  </a:cubicBezTo>
                  <a:cubicBezTo>
                    <a:pt x="1856" y="7566"/>
                    <a:pt x="1933" y="7562"/>
                    <a:pt x="2013" y="7553"/>
                  </a:cubicBezTo>
                  <a:lnTo>
                    <a:pt x="3914" y="7"/>
                  </a:lnTo>
                  <a:cubicBezTo>
                    <a:pt x="3873" y="3"/>
                    <a:pt x="3832" y="1"/>
                    <a:pt x="379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64"/>
            <p:cNvSpPr/>
            <p:nvPr/>
          </p:nvSpPr>
          <p:spPr>
            <a:xfrm>
              <a:off x="4928204" y="3587275"/>
              <a:ext cx="53985" cy="71174"/>
            </a:xfrm>
            <a:custGeom>
              <a:avLst/>
              <a:gdLst/>
              <a:ahLst/>
              <a:cxnLst/>
              <a:rect l="l" t="t" r="r" b="b"/>
              <a:pathLst>
                <a:path w="2635" h="3474" extrusionOk="0">
                  <a:moveTo>
                    <a:pt x="133" y="1"/>
                  </a:moveTo>
                  <a:cubicBezTo>
                    <a:pt x="1" y="1461"/>
                    <a:pt x="622" y="3075"/>
                    <a:pt x="2411" y="3474"/>
                  </a:cubicBezTo>
                  <a:lnTo>
                    <a:pt x="2634" y="3054"/>
                  </a:lnTo>
                  <a:lnTo>
                    <a:pt x="2146" y="2635"/>
                  </a:lnTo>
                  <a:cubicBezTo>
                    <a:pt x="840" y="2210"/>
                    <a:pt x="245" y="1126"/>
                    <a:pt x="133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64"/>
            <p:cNvSpPr/>
            <p:nvPr/>
          </p:nvSpPr>
          <p:spPr>
            <a:xfrm>
              <a:off x="4687455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27" y="0"/>
                  </a:moveTo>
                  <a:cubicBezTo>
                    <a:pt x="0" y="707"/>
                    <a:pt x="48" y="1349"/>
                    <a:pt x="112" y="1726"/>
                  </a:cubicBezTo>
                  <a:cubicBezTo>
                    <a:pt x="307" y="2715"/>
                    <a:pt x="1229" y="4192"/>
                    <a:pt x="2995" y="4192"/>
                  </a:cubicBezTo>
                  <a:cubicBezTo>
                    <a:pt x="3248" y="4192"/>
                    <a:pt x="3519" y="4161"/>
                    <a:pt x="3808" y="4095"/>
                  </a:cubicBezTo>
                  <a:cubicBezTo>
                    <a:pt x="3919" y="3829"/>
                    <a:pt x="4009" y="3542"/>
                    <a:pt x="4073" y="3256"/>
                  </a:cubicBezTo>
                  <a:lnTo>
                    <a:pt x="4073" y="3256"/>
                  </a:lnTo>
                  <a:cubicBezTo>
                    <a:pt x="3983" y="3277"/>
                    <a:pt x="3898" y="3298"/>
                    <a:pt x="3808" y="3319"/>
                  </a:cubicBezTo>
                  <a:cubicBezTo>
                    <a:pt x="3519" y="3386"/>
                    <a:pt x="3248" y="3416"/>
                    <a:pt x="2995" y="3416"/>
                  </a:cubicBezTo>
                  <a:cubicBezTo>
                    <a:pt x="1229" y="3416"/>
                    <a:pt x="307" y="1940"/>
                    <a:pt x="112" y="951"/>
                  </a:cubicBezTo>
                  <a:cubicBezTo>
                    <a:pt x="69" y="707"/>
                    <a:pt x="27" y="377"/>
                    <a:pt x="27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64"/>
            <p:cNvSpPr/>
            <p:nvPr/>
          </p:nvSpPr>
          <p:spPr>
            <a:xfrm>
              <a:off x="4954530" y="3486640"/>
              <a:ext cx="100655" cy="168223"/>
            </a:xfrm>
            <a:custGeom>
              <a:avLst/>
              <a:gdLst/>
              <a:ahLst/>
              <a:cxnLst/>
              <a:rect l="l" t="t" r="r" b="b"/>
              <a:pathLst>
                <a:path w="4913" h="8211" extrusionOk="0">
                  <a:moveTo>
                    <a:pt x="2762" y="1"/>
                  </a:moveTo>
                  <a:cubicBezTo>
                    <a:pt x="2762" y="1"/>
                    <a:pt x="1" y="3851"/>
                    <a:pt x="861" y="7547"/>
                  </a:cubicBezTo>
                  <a:lnTo>
                    <a:pt x="1790" y="8210"/>
                  </a:lnTo>
                  <a:cubicBezTo>
                    <a:pt x="3649" y="8141"/>
                    <a:pt x="4599" y="6617"/>
                    <a:pt x="4822" y="5486"/>
                  </a:cubicBezTo>
                  <a:cubicBezTo>
                    <a:pt x="4865" y="5242"/>
                    <a:pt x="4913" y="4759"/>
                    <a:pt x="4913" y="4291"/>
                  </a:cubicBezTo>
                  <a:cubicBezTo>
                    <a:pt x="4844" y="2475"/>
                    <a:pt x="4334" y="155"/>
                    <a:pt x="2762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64"/>
            <p:cNvSpPr/>
            <p:nvPr/>
          </p:nvSpPr>
          <p:spPr>
            <a:xfrm>
              <a:off x="4972149" y="3574552"/>
              <a:ext cx="83466" cy="85884"/>
            </a:xfrm>
            <a:custGeom>
              <a:avLst/>
              <a:gdLst/>
              <a:ahLst/>
              <a:cxnLst/>
              <a:rect l="l" t="t" r="r" b="b"/>
              <a:pathLst>
                <a:path w="4074" h="4192" extrusionOk="0">
                  <a:moveTo>
                    <a:pt x="4053" y="0"/>
                  </a:moveTo>
                  <a:cubicBezTo>
                    <a:pt x="4026" y="377"/>
                    <a:pt x="3984" y="707"/>
                    <a:pt x="3941" y="951"/>
                  </a:cubicBezTo>
                  <a:cubicBezTo>
                    <a:pt x="3746" y="1940"/>
                    <a:pt x="2840" y="3416"/>
                    <a:pt x="1079" y="3416"/>
                  </a:cubicBezTo>
                  <a:cubicBezTo>
                    <a:pt x="826" y="3416"/>
                    <a:pt x="555" y="3386"/>
                    <a:pt x="266" y="3319"/>
                  </a:cubicBezTo>
                  <a:cubicBezTo>
                    <a:pt x="176" y="3298"/>
                    <a:pt x="91" y="3277"/>
                    <a:pt x="1" y="3256"/>
                  </a:cubicBezTo>
                  <a:lnTo>
                    <a:pt x="1" y="3256"/>
                  </a:lnTo>
                  <a:cubicBezTo>
                    <a:pt x="70" y="3542"/>
                    <a:pt x="155" y="3829"/>
                    <a:pt x="266" y="4095"/>
                  </a:cubicBezTo>
                  <a:cubicBezTo>
                    <a:pt x="555" y="4161"/>
                    <a:pt x="826" y="4192"/>
                    <a:pt x="1079" y="4192"/>
                  </a:cubicBezTo>
                  <a:cubicBezTo>
                    <a:pt x="2840" y="4192"/>
                    <a:pt x="3746" y="2715"/>
                    <a:pt x="3941" y="1726"/>
                  </a:cubicBezTo>
                  <a:cubicBezTo>
                    <a:pt x="4026" y="1349"/>
                    <a:pt x="4074" y="707"/>
                    <a:pt x="4053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80" name="Google Shape;5280;p64"/>
          <p:cNvGrpSpPr/>
          <p:nvPr/>
        </p:nvGrpSpPr>
        <p:grpSpPr>
          <a:xfrm>
            <a:off x="9495512" y="4853299"/>
            <a:ext cx="1113066" cy="927408"/>
            <a:chOff x="1646291" y="4148427"/>
            <a:chExt cx="447037" cy="393954"/>
          </a:xfrm>
        </p:grpSpPr>
        <p:sp>
          <p:nvSpPr>
            <p:cNvPr id="5281" name="Google Shape;5281;p64"/>
            <p:cNvSpPr/>
            <p:nvPr/>
          </p:nvSpPr>
          <p:spPr>
            <a:xfrm>
              <a:off x="1888781" y="4148427"/>
              <a:ext cx="112948" cy="107334"/>
            </a:xfrm>
            <a:custGeom>
              <a:avLst/>
              <a:gdLst/>
              <a:ahLst/>
              <a:cxnLst/>
              <a:rect l="l" t="t" r="r" b="b"/>
              <a:pathLst>
                <a:path w="5513" h="5239" extrusionOk="0">
                  <a:moveTo>
                    <a:pt x="2284" y="0"/>
                  </a:moveTo>
                  <a:cubicBezTo>
                    <a:pt x="1110" y="0"/>
                    <a:pt x="133" y="887"/>
                    <a:pt x="1" y="2013"/>
                  </a:cubicBezTo>
                  <a:cubicBezTo>
                    <a:pt x="1" y="2013"/>
                    <a:pt x="1838" y="3872"/>
                    <a:pt x="2018" y="5045"/>
                  </a:cubicBezTo>
                  <a:cubicBezTo>
                    <a:pt x="2040" y="5114"/>
                    <a:pt x="2082" y="5178"/>
                    <a:pt x="2151" y="5220"/>
                  </a:cubicBezTo>
                  <a:lnTo>
                    <a:pt x="2172" y="5220"/>
                  </a:lnTo>
                  <a:cubicBezTo>
                    <a:pt x="2202" y="5233"/>
                    <a:pt x="2233" y="5239"/>
                    <a:pt x="2263" y="5239"/>
                  </a:cubicBezTo>
                  <a:cubicBezTo>
                    <a:pt x="2348" y="5239"/>
                    <a:pt x="2428" y="5192"/>
                    <a:pt x="2459" y="5114"/>
                  </a:cubicBezTo>
                  <a:cubicBezTo>
                    <a:pt x="2969" y="4052"/>
                    <a:pt x="4095" y="3229"/>
                    <a:pt x="5359" y="3229"/>
                  </a:cubicBezTo>
                  <a:lnTo>
                    <a:pt x="5513" y="2857"/>
                  </a:lnTo>
                  <a:cubicBezTo>
                    <a:pt x="5247" y="2613"/>
                    <a:pt x="4912" y="2433"/>
                    <a:pt x="4562" y="2348"/>
                  </a:cubicBezTo>
                  <a:lnTo>
                    <a:pt x="4562" y="2279"/>
                  </a:lnTo>
                  <a:cubicBezTo>
                    <a:pt x="4562" y="1020"/>
                    <a:pt x="3542" y="0"/>
                    <a:pt x="228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64"/>
            <p:cNvSpPr/>
            <p:nvPr/>
          </p:nvSpPr>
          <p:spPr>
            <a:xfrm>
              <a:off x="1888781" y="4189668"/>
              <a:ext cx="125138" cy="94324"/>
            </a:xfrm>
            <a:custGeom>
              <a:avLst/>
              <a:gdLst/>
              <a:ahLst/>
              <a:cxnLst/>
              <a:rect l="l" t="t" r="r" b="b"/>
              <a:pathLst>
                <a:path w="6108" h="4604" extrusionOk="0">
                  <a:moveTo>
                    <a:pt x="1" y="0"/>
                  </a:moveTo>
                  <a:lnTo>
                    <a:pt x="1" y="266"/>
                  </a:lnTo>
                  <a:cubicBezTo>
                    <a:pt x="1" y="446"/>
                    <a:pt x="27" y="643"/>
                    <a:pt x="70" y="797"/>
                  </a:cubicBezTo>
                  <a:lnTo>
                    <a:pt x="1020" y="3584"/>
                  </a:lnTo>
                  <a:lnTo>
                    <a:pt x="2921" y="4604"/>
                  </a:lnTo>
                  <a:lnTo>
                    <a:pt x="6107" y="1662"/>
                  </a:lnTo>
                  <a:cubicBezTo>
                    <a:pt x="5974" y="1349"/>
                    <a:pt x="5778" y="1062"/>
                    <a:pt x="5513" y="844"/>
                  </a:cubicBezTo>
                  <a:lnTo>
                    <a:pt x="5359" y="844"/>
                  </a:lnTo>
                  <a:cubicBezTo>
                    <a:pt x="4095" y="844"/>
                    <a:pt x="3011" y="1572"/>
                    <a:pt x="2502" y="2655"/>
                  </a:cubicBezTo>
                  <a:cubicBezTo>
                    <a:pt x="2471" y="2720"/>
                    <a:pt x="2394" y="2771"/>
                    <a:pt x="2312" y="2771"/>
                  </a:cubicBezTo>
                  <a:cubicBezTo>
                    <a:pt x="2279" y="2771"/>
                    <a:pt x="2246" y="2763"/>
                    <a:pt x="2215" y="2745"/>
                  </a:cubicBezTo>
                  <a:lnTo>
                    <a:pt x="2194" y="2745"/>
                  </a:lnTo>
                  <a:cubicBezTo>
                    <a:pt x="2125" y="2703"/>
                    <a:pt x="2082" y="2655"/>
                    <a:pt x="2061" y="2591"/>
                  </a:cubicBezTo>
                  <a:cubicBezTo>
                    <a:pt x="1886" y="1418"/>
                    <a:pt x="1089" y="446"/>
                    <a:pt x="1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64"/>
            <p:cNvSpPr/>
            <p:nvPr/>
          </p:nvSpPr>
          <p:spPr>
            <a:xfrm>
              <a:off x="1735596" y="4157462"/>
              <a:ext cx="106535" cy="90842"/>
            </a:xfrm>
            <a:custGeom>
              <a:avLst/>
              <a:gdLst/>
              <a:ahLst/>
              <a:cxnLst/>
              <a:rect l="l" t="t" r="r" b="b"/>
              <a:pathLst>
                <a:path w="5200" h="4434" extrusionOk="0">
                  <a:moveTo>
                    <a:pt x="3054" y="0"/>
                  </a:moveTo>
                  <a:cubicBezTo>
                    <a:pt x="1796" y="0"/>
                    <a:pt x="776" y="1020"/>
                    <a:pt x="776" y="2284"/>
                  </a:cubicBezTo>
                  <a:lnTo>
                    <a:pt x="776" y="2347"/>
                  </a:lnTo>
                  <a:cubicBezTo>
                    <a:pt x="511" y="2416"/>
                    <a:pt x="245" y="2549"/>
                    <a:pt x="1" y="2703"/>
                  </a:cubicBezTo>
                  <a:cubicBezTo>
                    <a:pt x="1" y="2703"/>
                    <a:pt x="2013" y="3585"/>
                    <a:pt x="2635" y="4339"/>
                  </a:cubicBezTo>
                  <a:cubicBezTo>
                    <a:pt x="2682" y="4403"/>
                    <a:pt x="2747" y="4433"/>
                    <a:pt x="2811" y="4433"/>
                  </a:cubicBezTo>
                  <a:cubicBezTo>
                    <a:pt x="2899" y="4433"/>
                    <a:pt x="2984" y="4376"/>
                    <a:pt x="3012" y="4275"/>
                  </a:cubicBezTo>
                  <a:cubicBezTo>
                    <a:pt x="3298" y="3123"/>
                    <a:pt x="5200" y="1487"/>
                    <a:pt x="5200" y="1487"/>
                  </a:cubicBezTo>
                  <a:cubicBezTo>
                    <a:pt x="4870" y="621"/>
                    <a:pt x="4026" y="0"/>
                    <a:pt x="30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64"/>
            <p:cNvSpPr/>
            <p:nvPr/>
          </p:nvSpPr>
          <p:spPr>
            <a:xfrm>
              <a:off x="1721562" y="4187927"/>
              <a:ext cx="123294" cy="107395"/>
            </a:xfrm>
            <a:custGeom>
              <a:avLst/>
              <a:gdLst/>
              <a:ahLst/>
              <a:cxnLst/>
              <a:rect l="l" t="t" r="r" b="b"/>
              <a:pathLst>
                <a:path w="6018" h="5242" extrusionOk="0">
                  <a:moveTo>
                    <a:pt x="5885" y="0"/>
                  </a:moveTo>
                  <a:cubicBezTo>
                    <a:pt x="4759" y="351"/>
                    <a:pt x="3893" y="1259"/>
                    <a:pt x="3606" y="2390"/>
                  </a:cubicBezTo>
                  <a:cubicBezTo>
                    <a:pt x="3581" y="2495"/>
                    <a:pt x="3490" y="2552"/>
                    <a:pt x="3397" y="2552"/>
                  </a:cubicBezTo>
                  <a:cubicBezTo>
                    <a:pt x="3336" y="2552"/>
                    <a:pt x="3274" y="2527"/>
                    <a:pt x="3229" y="2475"/>
                  </a:cubicBezTo>
                  <a:cubicBezTo>
                    <a:pt x="2635" y="1726"/>
                    <a:pt x="1727" y="1237"/>
                    <a:pt x="686" y="1216"/>
                  </a:cubicBezTo>
                  <a:cubicBezTo>
                    <a:pt x="399" y="1413"/>
                    <a:pt x="176" y="1678"/>
                    <a:pt x="1" y="1991"/>
                  </a:cubicBezTo>
                  <a:lnTo>
                    <a:pt x="3229" y="5241"/>
                  </a:lnTo>
                  <a:lnTo>
                    <a:pt x="4711" y="4381"/>
                  </a:lnTo>
                  <a:lnTo>
                    <a:pt x="6017" y="685"/>
                  </a:lnTo>
                  <a:cubicBezTo>
                    <a:pt x="6017" y="441"/>
                    <a:pt x="5954" y="218"/>
                    <a:pt x="58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64"/>
            <p:cNvSpPr/>
            <p:nvPr/>
          </p:nvSpPr>
          <p:spPr>
            <a:xfrm>
              <a:off x="1935554" y="4221424"/>
              <a:ext cx="156791" cy="217168"/>
            </a:xfrm>
            <a:custGeom>
              <a:avLst/>
              <a:gdLst/>
              <a:ahLst/>
              <a:cxnLst/>
              <a:rect l="l" t="t" r="r" b="b"/>
              <a:pathLst>
                <a:path w="7653" h="10600" extrusionOk="0">
                  <a:moveTo>
                    <a:pt x="3076" y="1"/>
                  </a:moveTo>
                  <a:cubicBezTo>
                    <a:pt x="1727" y="1"/>
                    <a:pt x="617" y="1084"/>
                    <a:pt x="617" y="2433"/>
                  </a:cubicBezTo>
                  <a:cubicBezTo>
                    <a:pt x="617" y="2502"/>
                    <a:pt x="638" y="2587"/>
                    <a:pt x="638" y="2677"/>
                  </a:cubicBezTo>
                  <a:lnTo>
                    <a:pt x="1" y="6150"/>
                  </a:lnTo>
                  <a:lnTo>
                    <a:pt x="840" y="10132"/>
                  </a:lnTo>
                  <a:lnTo>
                    <a:pt x="1546" y="10600"/>
                  </a:lnTo>
                  <a:cubicBezTo>
                    <a:pt x="2258" y="10600"/>
                    <a:pt x="2874" y="10313"/>
                    <a:pt x="3362" y="9824"/>
                  </a:cubicBezTo>
                  <a:cubicBezTo>
                    <a:pt x="3803" y="10313"/>
                    <a:pt x="4557" y="10600"/>
                    <a:pt x="5263" y="10600"/>
                  </a:cubicBezTo>
                  <a:cubicBezTo>
                    <a:pt x="6458" y="10600"/>
                    <a:pt x="7653" y="9649"/>
                    <a:pt x="7653" y="8189"/>
                  </a:cubicBezTo>
                  <a:cubicBezTo>
                    <a:pt x="7541" y="7525"/>
                    <a:pt x="7170" y="6946"/>
                    <a:pt x="6660" y="6569"/>
                  </a:cubicBezTo>
                  <a:cubicBezTo>
                    <a:pt x="7079" y="6128"/>
                    <a:pt x="7366" y="5534"/>
                    <a:pt x="7366" y="4870"/>
                  </a:cubicBezTo>
                  <a:cubicBezTo>
                    <a:pt x="7366" y="3718"/>
                    <a:pt x="6570" y="2767"/>
                    <a:pt x="5508" y="2502"/>
                  </a:cubicBezTo>
                  <a:lnTo>
                    <a:pt x="5508" y="2433"/>
                  </a:lnTo>
                  <a:cubicBezTo>
                    <a:pt x="5508" y="1084"/>
                    <a:pt x="4403" y="1"/>
                    <a:pt x="307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64"/>
            <p:cNvSpPr/>
            <p:nvPr/>
          </p:nvSpPr>
          <p:spPr>
            <a:xfrm>
              <a:off x="1939590" y="4389176"/>
              <a:ext cx="153738" cy="58021"/>
            </a:xfrm>
            <a:custGeom>
              <a:avLst/>
              <a:gdLst/>
              <a:ahLst/>
              <a:cxnLst/>
              <a:rect l="l" t="t" r="r" b="b"/>
              <a:pathLst>
                <a:path w="7504" h="2832" extrusionOk="0">
                  <a:moveTo>
                    <a:pt x="7456" y="1"/>
                  </a:moveTo>
                  <a:cubicBezTo>
                    <a:pt x="7281" y="1148"/>
                    <a:pt x="6261" y="2035"/>
                    <a:pt x="5066" y="2035"/>
                  </a:cubicBezTo>
                  <a:cubicBezTo>
                    <a:pt x="4360" y="2035"/>
                    <a:pt x="3627" y="1727"/>
                    <a:pt x="3165" y="1259"/>
                  </a:cubicBezTo>
                  <a:cubicBezTo>
                    <a:pt x="2677" y="1727"/>
                    <a:pt x="2061" y="2035"/>
                    <a:pt x="1349" y="2035"/>
                  </a:cubicBezTo>
                  <a:cubicBezTo>
                    <a:pt x="1105" y="2035"/>
                    <a:pt x="887" y="1992"/>
                    <a:pt x="643" y="1944"/>
                  </a:cubicBezTo>
                  <a:lnTo>
                    <a:pt x="0" y="1944"/>
                  </a:lnTo>
                  <a:lnTo>
                    <a:pt x="0" y="2454"/>
                  </a:lnTo>
                  <a:cubicBezTo>
                    <a:pt x="399" y="2698"/>
                    <a:pt x="866" y="2831"/>
                    <a:pt x="1349" y="2831"/>
                  </a:cubicBezTo>
                  <a:cubicBezTo>
                    <a:pt x="2061" y="2831"/>
                    <a:pt x="2677" y="2523"/>
                    <a:pt x="3165" y="2035"/>
                  </a:cubicBezTo>
                  <a:cubicBezTo>
                    <a:pt x="3606" y="2523"/>
                    <a:pt x="4360" y="2831"/>
                    <a:pt x="5066" y="2831"/>
                  </a:cubicBezTo>
                  <a:cubicBezTo>
                    <a:pt x="6394" y="2831"/>
                    <a:pt x="7504" y="1727"/>
                    <a:pt x="7504" y="399"/>
                  </a:cubicBezTo>
                  <a:cubicBezTo>
                    <a:pt x="7504" y="266"/>
                    <a:pt x="7477" y="134"/>
                    <a:pt x="7456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64"/>
            <p:cNvSpPr/>
            <p:nvPr/>
          </p:nvSpPr>
          <p:spPr>
            <a:xfrm>
              <a:off x="1646721" y="4227304"/>
              <a:ext cx="141446" cy="211288"/>
            </a:xfrm>
            <a:custGeom>
              <a:avLst/>
              <a:gdLst/>
              <a:ahLst/>
              <a:cxnLst/>
              <a:rect l="l" t="t" r="r" b="b"/>
              <a:pathLst>
                <a:path w="6904" h="10313" extrusionOk="0">
                  <a:moveTo>
                    <a:pt x="4275" y="0"/>
                  </a:moveTo>
                  <a:cubicBezTo>
                    <a:pt x="2836" y="0"/>
                    <a:pt x="1641" y="1174"/>
                    <a:pt x="1641" y="2634"/>
                  </a:cubicBezTo>
                  <a:cubicBezTo>
                    <a:pt x="1641" y="2655"/>
                    <a:pt x="1663" y="2677"/>
                    <a:pt x="1663" y="2677"/>
                  </a:cubicBezTo>
                  <a:cubicBezTo>
                    <a:pt x="845" y="3054"/>
                    <a:pt x="293" y="3871"/>
                    <a:pt x="293" y="4801"/>
                  </a:cubicBezTo>
                  <a:cubicBezTo>
                    <a:pt x="293" y="5464"/>
                    <a:pt x="558" y="6043"/>
                    <a:pt x="978" y="6463"/>
                  </a:cubicBezTo>
                  <a:cubicBezTo>
                    <a:pt x="468" y="6813"/>
                    <a:pt x="112" y="7344"/>
                    <a:pt x="0" y="7987"/>
                  </a:cubicBezTo>
                  <a:cubicBezTo>
                    <a:pt x="0" y="9426"/>
                    <a:pt x="1153" y="10313"/>
                    <a:pt x="2326" y="10313"/>
                  </a:cubicBezTo>
                  <a:cubicBezTo>
                    <a:pt x="2990" y="10313"/>
                    <a:pt x="3696" y="10026"/>
                    <a:pt x="4142" y="9559"/>
                  </a:cubicBezTo>
                  <a:cubicBezTo>
                    <a:pt x="4604" y="10026"/>
                    <a:pt x="5204" y="10313"/>
                    <a:pt x="5889" y="10313"/>
                  </a:cubicBezTo>
                  <a:lnTo>
                    <a:pt x="6728" y="9803"/>
                  </a:lnTo>
                  <a:lnTo>
                    <a:pt x="6882" y="2942"/>
                  </a:lnTo>
                  <a:cubicBezTo>
                    <a:pt x="6904" y="2831"/>
                    <a:pt x="6904" y="2724"/>
                    <a:pt x="6904" y="2634"/>
                  </a:cubicBezTo>
                  <a:cubicBezTo>
                    <a:pt x="6904" y="1174"/>
                    <a:pt x="5735" y="0"/>
                    <a:pt x="427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64"/>
            <p:cNvSpPr/>
            <p:nvPr/>
          </p:nvSpPr>
          <p:spPr>
            <a:xfrm>
              <a:off x="1646291" y="4390917"/>
              <a:ext cx="150583" cy="56279"/>
            </a:xfrm>
            <a:custGeom>
              <a:avLst/>
              <a:gdLst/>
              <a:ahLst/>
              <a:cxnLst/>
              <a:rect l="l" t="t" r="r" b="b"/>
              <a:pathLst>
                <a:path w="7350" h="2747" extrusionOk="0">
                  <a:moveTo>
                    <a:pt x="21" y="1"/>
                  </a:moveTo>
                  <a:cubicBezTo>
                    <a:pt x="0" y="134"/>
                    <a:pt x="0" y="266"/>
                    <a:pt x="0" y="399"/>
                  </a:cubicBezTo>
                  <a:cubicBezTo>
                    <a:pt x="0" y="1684"/>
                    <a:pt x="1041" y="2746"/>
                    <a:pt x="2347" y="2746"/>
                  </a:cubicBezTo>
                  <a:cubicBezTo>
                    <a:pt x="3011" y="2746"/>
                    <a:pt x="3717" y="2459"/>
                    <a:pt x="4163" y="1992"/>
                  </a:cubicBezTo>
                  <a:cubicBezTo>
                    <a:pt x="4625" y="2459"/>
                    <a:pt x="5225" y="2746"/>
                    <a:pt x="5910" y="2746"/>
                  </a:cubicBezTo>
                  <a:cubicBezTo>
                    <a:pt x="6441" y="2746"/>
                    <a:pt x="6925" y="2571"/>
                    <a:pt x="7349" y="2305"/>
                  </a:cubicBezTo>
                  <a:lnTo>
                    <a:pt x="7349" y="1817"/>
                  </a:lnTo>
                  <a:lnTo>
                    <a:pt x="6749" y="1817"/>
                  </a:lnTo>
                  <a:cubicBezTo>
                    <a:pt x="6484" y="1907"/>
                    <a:pt x="6197" y="1950"/>
                    <a:pt x="5910" y="1950"/>
                  </a:cubicBezTo>
                  <a:cubicBezTo>
                    <a:pt x="5225" y="1950"/>
                    <a:pt x="4625" y="1663"/>
                    <a:pt x="4163" y="1196"/>
                  </a:cubicBezTo>
                  <a:cubicBezTo>
                    <a:pt x="3717" y="1663"/>
                    <a:pt x="3011" y="1950"/>
                    <a:pt x="2347" y="1950"/>
                  </a:cubicBezTo>
                  <a:cubicBezTo>
                    <a:pt x="1174" y="1950"/>
                    <a:pt x="223" y="1111"/>
                    <a:pt x="2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64"/>
            <p:cNvSpPr/>
            <p:nvPr/>
          </p:nvSpPr>
          <p:spPr>
            <a:xfrm>
              <a:off x="1767802" y="4198806"/>
              <a:ext cx="198565" cy="239786"/>
            </a:xfrm>
            <a:custGeom>
              <a:avLst/>
              <a:gdLst/>
              <a:ahLst/>
              <a:cxnLst/>
              <a:rect l="l" t="t" r="r" b="b"/>
              <a:pathLst>
                <a:path w="9692" h="11704" extrusionOk="0">
                  <a:moveTo>
                    <a:pt x="4647" y="0"/>
                  </a:moveTo>
                  <a:cubicBezTo>
                    <a:pt x="3166" y="0"/>
                    <a:pt x="1971" y="1216"/>
                    <a:pt x="1971" y="2676"/>
                  </a:cubicBezTo>
                  <a:cubicBezTo>
                    <a:pt x="1971" y="3006"/>
                    <a:pt x="2013" y="3292"/>
                    <a:pt x="2125" y="3584"/>
                  </a:cubicBezTo>
                  <a:cubicBezTo>
                    <a:pt x="1063" y="3935"/>
                    <a:pt x="309" y="4933"/>
                    <a:pt x="309" y="6107"/>
                  </a:cubicBezTo>
                  <a:cubicBezTo>
                    <a:pt x="309" y="6526"/>
                    <a:pt x="399" y="6946"/>
                    <a:pt x="574" y="7302"/>
                  </a:cubicBezTo>
                  <a:cubicBezTo>
                    <a:pt x="287" y="7700"/>
                    <a:pt x="64" y="8183"/>
                    <a:pt x="1" y="8714"/>
                  </a:cubicBezTo>
                  <a:cubicBezTo>
                    <a:pt x="1" y="10419"/>
                    <a:pt x="1461" y="11704"/>
                    <a:pt x="2985" y="11704"/>
                  </a:cubicBezTo>
                  <a:cubicBezTo>
                    <a:pt x="3739" y="11704"/>
                    <a:pt x="4424" y="11369"/>
                    <a:pt x="4976" y="10859"/>
                  </a:cubicBezTo>
                  <a:cubicBezTo>
                    <a:pt x="5465" y="11369"/>
                    <a:pt x="6261" y="11704"/>
                    <a:pt x="7037" y="11704"/>
                  </a:cubicBezTo>
                  <a:cubicBezTo>
                    <a:pt x="8385" y="11704"/>
                    <a:pt x="9692" y="10705"/>
                    <a:pt x="9692" y="9049"/>
                  </a:cubicBezTo>
                  <a:cubicBezTo>
                    <a:pt x="9580" y="8295"/>
                    <a:pt x="9161" y="7652"/>
                    <a:pt x="8587" y="7254"/>
                  </a:cubicBezTo>
                  <a:cubicBezTo>
                    <a:pt x="9049" y="6770"/>
                    <a:pt x="9357" y="6107"/>
                    <a:pt x="9357" y="5353"/>
                  </a:cubicBezTo>
                  <a:cubicBezTo>
                    <a:pt x="9357" y="4115"/>
                    <a:pt x="8476" y="3053"/>
                    <a:pt x="7323" y="2761"/>
                  </a:cubicBezTo>
                  <a:lnTo>
                    <a:pt x="7323" y="2676"/>
                  </a:lnTo>
                  <a:cubicBezTo>
                    <a:pt x="7323" y="1216"/>
                    <a:pt x="6107" y="0"/>
                    <a:pt x="464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64"/>
            <p:cNvSpPr/>
            <p:nvPr/>
          </p:nvSpPr>
          <p:spPr>
            <a:xfrm>
              <a:off x="1767372" y="4377334"/>
              <a:ext cx="199425" cy="69862"/>
            </a:xfrm>
            <a:custGeom>
              <a:avLst/>
              <a:gdLst/>
              <a:ahLst/>
              <a:cxnLst/>
              <a:rect l="l" t="t" r="r" b="b"/>
              <a:pathLst>
                <a:path w="9734" h="3410" extrusionOk="0">
                  <a:moveTo>
                    <a:pt x="22" y="0"/>
                  </a:moveTo>
                  <a:cubicBezTo>
                    <a:pt x="0" y="133"/>
                    <a:pt x="0" y="266"/>
                    <a:pt x="0" y="398"/>
                  </a:cubicBezTo>
                  <a:cubicBezTo>
                    <a:pt x="0" y="2060"/>
                    <a:pt x="1349" y="3409"/>
                    <a:pt x="3006" y="3409"/>
                  </a:cubicBezTo>
                  <a:cubicBezTo>
                    <a:pt x="3760" y="3409"/>
                    <a:pt x="4445" y="3075"/>
                    <a:pt x="4997" y="2544"/>
                  </a:cubicBezTo>
                  <a:cubicBezTo>
                    <a:pt x="5486" y="3075"/>
                    <a:pt x="6282" y="3409"/>
                    <a:pt x="7058" y="3409"/>
                  </a:cubicBezTo>
                  <a:cubicBezTo>
                    <a:pt x="8539" y="3409"/>
                    <a:pt x="9734" y="2214"/>
                    <a:pt x="9734" y="733"/>
                  </a:cubicBezTo>
                  <a:cubicBezTo>
                    <a:pt x="9734" y="600"/>
                    <a:pt x="9734" y="467"/>
                    <a:pt x="9713" y="335"/>
                  </a:cubicBezTo>
                  <a:cubicBezTo>
                    <a:pt x="9511" y="1614"/>
                    <a:pt x="8406" y="2613"/>
                    <a:pt x="7058" y="2613"/>
                  </a:cubicBezTo>
                  <a:cubicBezTo>
                    <a:pt x="6282" y="2613"/>
                    <a:pt x="5486" y="2278"/>
                    <a:pt x="4997" y="1747"/>
                  </a:cubicBezTo>
                  <a:cubicBezTo>
                    <a:pt x="4445" y="2278"/>
                    <a:pt x="3760" y="2613"/>
                    <a:pt x="3006" y="2613"/>
                  </a:cubicBezTo>
                  <a:cubicBezTo>
                    <a:pt x="1482" y="2613"/>
                    <a:pt x="218" y="1482"/>
                    <a:pt x="22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64"/>
            <p:cNvSpPr/>
            <p:nvPr/>
          </p:nvSpPr>
          <p:spPr>
            <a:xfrm>
              <a:off x="1831661" y="4308885"/>
              <a:ext cx="76173" cy="215754"/>
            </a:xfrm>
            <a:custGeom>
              <a:avLst/>
              <a:gdLst/>
              <a:ahLst/>
              <a:cxnLst/>
              <a:rect l="l" t="t" r="r" b="b"/>
              <a:pathLst>
                <a:path w="3718" h="10531" extrusionOk="0">
                  <a:moveTo>
                    <a:pt x="1859" y="1"/>
                  </a:moveTo>
                  <a:cubicBezTo>
                    <a:pt x="1684" y="1"/>
                    <a:pt x="1530" y="155"/>
                    <a:pt x="1530" y="335"/>
                  </a:cubicBezTo>
                  <a:lnTo>
                    <a:pt x="1530" y="2369"/>
                  </a:lnTo>
                  <a:lnTo>
                    <a:pt x="601" y="1440"/>
                  </a:lnTo>
                  <a:cubicBezTo>
                    <a:pt x="534" y="1374"/>
                    <a:pt x="445" y="1340"/>
                    <a:pt x="357" y="1340"/>
                  </a:cubicBezTo>
                  <a:cubicBezTo>
                    <a:pt x="268" y="1340"/>
                    <a:pt x="179" y="1374"/>
                    <a:pt x="112" y="1440"/>
                  </a:cubicBezTo>
                  <a:cubicBezTo>
                    <a:pt x="1" y="1573"/>
                    <a:pt x="1" y="1769"/>
                    <a:pt x="112" y="1902"/>
                  </a:cubicBezTo>
                  <a:lnTo>
                    <a:pt x="1530" y="3299"/>
                  </a:lnTo>
                  <a:lnTo>
                    <a:pt x="1530" y="10202"/>
                  </a:lnTo>
                  <a:cubicBezTo>
                    <a:pt x="1530" y="10377"/>
                    <a:pt x="1684" y="10531"/>
                    <a:pt x="1859" y="10531"/>
                  </a:cubicBezTo>
                  <a:cubicBezTo>
                    <a:pt x="2040" y="10531"/>
                    <a:pt x="2194" y="10377"/>
                    <a:pt x="2194" y="10202"/>
                  </a:cubicBezTo>
                  <a:lnTo>
                    <a:pt x="2194" y="5003"/>
                  </a:lnTo>
                  <a:lnTo>
                    <a:pt x="3585" y="3585"/>
                  </a:lnTo>
                  <a:cubicBezTo>
                    <a:pt x="3718" y="3474"/>
                    <a:pt x="3718" y="3256"/>
                    <a:pt x="3585" y="3123"/>
                  </a:cubicBezTo>
                  <a:cubicBezTo>
                    <a:pt x="3519" y="3068"/>
                    <a:pt x="3436" y="3040"/>
                    <a:pt x="3354" y="3040"/>
                  </a:cubicBezTo>
                  <a:cubicBezTo>
                    <a:pt x="3272" y="3040"/>
                    <a:pt x="3189" y="3068"/>
                    <a:pt x="3123" y="3123"/>
                  </a:cubicBezTo>
                  <a:lnTo>
                    <a:pt x="2194" y="4074"/>
                  </a:lnTo>
                  <a:lnTo>
                    <a:pt x="2194" y="335"/>
                  </a:lnTo>
                  <a:cubicBezTo>
                    <a:pt x="2194" y="155"/>
                    <a:pt x="2040" y="1"/>
                    <a:pt x="1859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64"/>
            <p:cNvSpPr/>
            <p:nvPr/>
          </p:nvSpPr>
          <p:spPr>
            <a:xfrm>
              <a:off x="1702529" y="4367418"/>
              <a:ext cx="35812" cy="157221"/>
            </a:xfrm>
            <a:custGeom>
              <a:avLst/>
              <a:gdLst/>
              <a:ahLst/>
              <a:cxnLst/>
              <a:rect l="l" t="t" r="r" b="b"/>
              <a:pathLst>
                <a:path w="1748" h="7674" extrusionOk="0">
                  <a:moveTo>
                    <a:pt x="1418" y="1"/>
                  </a:moveTo>
                  <a:cubicBezTo>
                    <a:pt x="1217" y="1"/>
                    <a:pt x="1084" y="134"/>
                    <a:pt x="1084" y="330"/>
                  </a:cubicBezTo>
                  <a:lnTo>
                    <a:pt x="1084" y="1567"/>
                  </a:lnTo>
                  <a:lnTo>
                    <a:pt x="595" y="1084"/>
                  </a:lnTo>
                  <a:cubicBezTo>
                    <a:pt x="529" y="1018"/>
                    <a:pt x="447" y="984"/>
                    <a:pt x="364" y="984"/>
                  </a:cubicBezTo>
                  <a:cubicBezTo>
                    <a:pt x="282" y="984"/>
                    <a:pt x="200" y="1018"/>
                    <a:pt x="133" y="1084"/>
                  </a:cubicBezTo>
                  <a:cubicBezTo>
                    <a:pt x="1" y="1217"/>
                    <a:pt x="1" y="1413"/>
                    <a:pt x="133" y="1546"/>
                  </a:cubicBezTo>
                  <a:lnTo>
                    <a:pt x="1084" y="2497"/>
                  </a:lnTo>
                  <a:lnTo>
                    <a:pt x="1084" y="7345"/>
                  </a:lnTo>
                  <a:cubicBezTo>
                    <a:pt x="1084" y="7520"/>
                    <a:pt x="1217" y="7674"/>
                    <a:pt x="1418" y="7674"/>
                  </a:cubicBezTo>
                  <a:cubicBezTo>
                    <a:pt x="1594" y="7674"/>
                    <a:pt x="1748" y="7520"/>
                    <a:pt x="1748" y="7345"/>
                  </a:cubicBezTo>
                  <a:lnTo>
                    <a:pt x="1748" y="330"/>
                  </a:lnTo>
                  <a:cubicBezTo>
                    <a:pt x="1748" y="134"/>
                    <a:pt x="1594" y="1"/>
                    <a:pt x="1418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64"/>
            <p:cNvSpPr/>
            <p:nvPr/>
          </p:nvSpPr>
          <p:spPr>
            <a:xfrm>
              <a:off x="1997569" y="4361989"/>
              <a:ext cx="35382" cy="162650"/>
            </a:xfrm>
            <a:custGeom>
              <a:avLst/>
              <a:gdLst/>
              <a:ahLst/>
              <a:cxnLst/>
              <a:rect l="l" t="t" r="r" b="b"/>
              <a:pathLst>
                <a:path w="1727" h="7939" extrusionOk="0">
                  <a:moveTo>
                    <a:pt x="335" y="0"/>
                  </a:moveTo>
                  <a:cubicBezTo>
                    <a:pt x="160" y="0"/>
                    <a:pt x="1" y="133"/>
                    <a:pt x="1" y="330"/>
                  </a:cubicBezTo>
                  <a:lnTo>
                    <a:pt x="1" y="7610"/>
                  </a:lnTo>
                  <a:cubicBezTo>
                    <a:pt x="1" y="7785"/>
                    <a:pt x="160" y="7939"/>
                    <a:pt x="335" y="7939"/>
                  </a:cubicBezTo>
                  <a:cubicBezTo>
                    <a:pt x="532" y="7939"/>
                    <a:pt x="664" y="7785"/>
                    <a:pt x="664" y="7610"/>
                  </a:cubicBezTo>
                  <a:lnTo>
                    <a:pt x="664" y="2411"/>
                  </a:lnTo>
                  <a:lnTo>
                    <a:pt x="1594" y="1482"/>
                  </a:lnTo>
                  <a:cubicBezTo>
                    <a:pt x="1727" y="1349"/>
                    <a:pt x="1727" y="1147"/>
                    <a:pt x="1594" y="1015"/>
                  </a:cubicBezTo>
                  <a:cubicBezTo>
                    <a:pt x="1527" y="948"/>
                    <a:pt x="1445" y="915"/>
                    <a:pt x="1363" y="915"/>
                  </a:cubicBezTo>
                  <a:cubicBezTo>
                    <a:pt x="1280" y="915"/>
                    <a:pt x="1198" y="948"/>
                    <a:pt x="1132" y="1015"/>
                  </a:cubicBezTo>
                  <a:lnTo>
                    <a:pt x="664" y="1482"/>
                  </a:lnTo>
                  <a:lnTo>
                    <a:pt x="664" y="330"/>
                  </a:lnTo>
                  <a:cubicBezTo>
                    <a:pt x="664" y="133"/>
                    <a:pt x="532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64"/>
            <p:cNvSpPr/>
            <p:nvPr/>
          </p:nvSpPr>
          <p:spPr>
            <a:xfrm>
              <a:off x="1648565" y="4509724"/>
              <a:ext cx="442489" cy="24052"/>
            </a:xfrm>
            <a:custGeom>
              <a:avLst/>
              <a:gdLst/>
              <a:ahLst/>
              <a:cxnLst/>
              <a:rect l="l" t="t" r="r" b="b"/>
              <a:pathLst>
                <a:path w="21598" h="1174" extrusionOk="0">
                  <a:moveTo>
                    <a:pt x="686" y="0"/>
                  </a:moveTo>
                  <a:cubicBezTo>
                    <a:pt x="378" y="0"/>
                    <a:pt x="134" y="176"/>
                    <a:pt x="1" y="399"/>
                  </a:cubicBezTo>
                  <a:cubicBezTo>
                    <a:pt x="1" y="993"/>
                    <a:pt x="378" y="1174"/>
                    <a:pt x="686" y="1174"/>
                  </a:cubicBezTo>
                  <a:lnTo>
                    <a:pt x="20912" y="1174"/>
                  </a:lnTo>
                  <a:cubicBezTo>
                    <a:pt x="21199" y="1174"/>
                    <a:pt x="21597" y="993"/>
                    <a:pt x="21597" y="399"/>
                  </a:cubicBezTo>
                  <a:cubicBezTo>
                    <a:pt x="21464" y="176"/>
                    <a:pt x="21199" y="0"/>
                    <a:pt x="2091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5" name="Google Shape;5295;p64"/>
            <p:cNvSpPr/>
            <p:nvPr/>
          </p:nvSpPr>
          <p:spPr>
            <a:xfrm>
              <a:off x="1646291" y="4517878"/>
              <a:ext cx="447037" cy="24503"/>
            </a:xfrm>
            <a:custGeom>
              <a:avLst/>
              <a:gdLst/>
              <a:ahLst/>
              <a:cxnLst/>
              <a:rect l="l" t="t" r="r" b="b"/>
              <a:pathLst>
                <a:path w="21820" h="1196" extrusionOk="0">
                  <a:moveTo>
                    <a:pt x="112" y="1"/>
                  </a:moveTo>
                  <a:cubicBezTo>
                    <a:pt x="48" y="133"/>
                    <a:pt x="0" y="266"/>
                    <a:pt x="0" y="399"/>
                  </a:cubicBezTo>
                  <a:cubicBezTo>
                    <a:pt x="0" y="840"/>
                    <a:pt x="356" y="1196"/>
                    <a:pt x="797" y="1196"/>
                  </a:cubicBezTo>
                  <a:lnTo>
                    <a:pt x="21023" y="1196"/>
                  </a:lnTo>
                  <a:cubicBezTo>
                    <a:pt x="21464" y="1196"/>
                    <a:pt x="21820" y="840"/>
                    <a:pt x="21820" y="399"/>
                  </a:cubicBezTo>
                  <a:cubicBezTo>
                    <a:pt x="21820" y="266"/>
                    <a:pt x="21772" y="133"/>
                    <a:pt x="21708" y="1"/>
                  </a:cubicBezTo>
                  <a:cubicBezTo>
                    <a:pt x="21575" y="245"/>
                    <a:pt x="21310" y="399"/>
                    <a:pt x="21023" y="399"/>
                  </a:cubicBezTo>
                  <a:lnTo>
                    <a:pt x="797" y="399"/>
                  </a:lnTo>
                  <a:cubicBezTo>
                    <a:pt x="489" y="399"/>
                    <a:pt x="245" y="245"/>
                    <a:pt x="112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96" name="Google Shape;5296;p64"/>
          <p:cNvGrpSpPr/>
          <p:nvPr/>
        </p:nvGrpSpPr>
        <p:grpSpPr>
          <a:xfrm>
            <a:off x="2437912" y="670576"/>
            <a:ext cx="1084197" cy="680237"/>
            <a:chOff x="2246492" y="2842062"/>
            <a:chExt cx="446935" cy="342715"/>
          </a:xfrm>
        </p:grpSpPr>
        <p:sp>
          <p:nvSpPr>
            <p:cNvPr id="5297" name="Google Shape;5297;p64"/>
            <p:cNvSpPr/>
            <p:nvPr/>
          </p:nvSpPr>
          <p:spPr>
            <a:xfrm>
              <a:off x="2473105" y="2901886"/>
              <a:ext cx="160048" cy="150911"/>
            </a:xfrm>
            <a:custGeom>
              <a:avLst/>
              <a:gdLst/>
              <a:ahLst/>
              <a:cxnLst/>
              <a:rect l="l" t="t" r="r" b="b"/>
              <a:pathLst>
                <a:path w="7812" h="7366" extrusionOk="0">
                  <a:moveTo>
                    <a:pt x="3765" y="1"/>
                  </a:moveTo>
                  <a:cubicBezTo>
                    <a:pt x="2061" y="1"/>
                    <a:pt x="622" y="1042"/>
                    <a:pt x="0" y="2523"/>
                  </a:cubicBezTo>
                  <a:cubicBezTo>
                    <a:pt x="0" y="2523"/>
                    <a:pt x="1816" y="3383"/>
                    <a:pt x="2613" y="4068"/>
                  </a:cubicBezTo>
                  <a:cubicBezTo>
                    <a:pt x="3367" y="4711"/>
                    <a:pt x="3898" y="5576"/>
                    <a:pt x="4137" y="6527"/>
                  </a:cubicBezTo>
                  <a:cubicBezTo>
                    <a:pt x="4164" y="6591"/>
                    <a:pt x="4227" y="6638"/>
                    <a:pt x="4296" y="6660"/>
                  </a:cubicBezTo>
                  <a:cubicBezTo>
                    <a:pt x="4891" y="6883"/>
                    <a:pt x="6107" y="7366"/>
                    <a:pt x="6107" y="7366"/>
                  </a:cubicBezTo>
                  <a:cubicBezTo>
                    <a:pt x="7148" y="6638"/>
                    <a:pt x="7812" y="5422"/>
                    <a:pt x="7812" y="4068"/>
                  </a:cubicBezTo>
                  <a:cubicBezTo>
                    <a:pt x="7812" y="1812"/>
                    <a:pt x="5996" y="1"/>
                    <a:pt x="3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8" name="Google Shape;5298;p64"/>
            <p:cNvSpPr/>
            <p:nvPr/>
          </p:nvSpPr>
          <p:spPr>
            <a:xfrm>
              <a:off x="2466794" y="2953576"/>
              <a:ext cx="131448" cy="114669"/>
            </a:xfrm>
            <a:custGeom>
              <a:avLst/>
              <a:gdLst/>
              <a:ahLst/>
              <a:cxnLst/>
              <a:rect l="l" t="t" r="r" b="b"/>
              <a:pathLst>
                <a:path w="6416" h="5597" extrusionOk="0">
                  <a:moveTo>
                    <a:pt x="308" y="0"/>
                  </a:moveTo>
                  <a:cubicBezTo>
                    <a:pt x="112" y="483"/>
                    <a:pt x="0" y="1014"/>
                    <a:pt x="0" y="1593"/>
                  </a:cubicBezTo>
                  <a:cubicBezTo>
                    <a:pt x="22" y="3802"/>
                    <a:pt x="1859" y="5597"/>
                    <a:pt x="4073" y="5597"/>
                  </a:cubicBezTo>
                  <a:cubicBezTo>
                    <a:pt x="4934" y="5597"/>
                    <a:pt x="5751" y="5331"/>
                    <a:pt x="6415" y="4843"/>
                  </a:cubicBezTo>
                  <a:cubicBezTo>
                    <a:pt x="5953" y="4381"/>
                    <a:pt x="5401" y="4025"/>
                    <a:pt x="4780" y="3802"/>
                  </a:cubicBezTo>
                  <a:cubicBezTo>
                    <a:pt x="4711" y="3760"/>
                    <a:pt x="4668" y="3717"/>
                    <a:pt x="4647" y="3648"/>
                  </a:cubicBezTo>
                  <a:cubicBezTo>
                    <a:pt x="4381" y="2698"/>
                    <a:pt x="3850" y="1837"/>
                    <a:pt x="3096" y="1195"/>
                  </a:cubicBezTo>
                  <a:cubicBezTo>
                    <a:pt x="2321" y="510"/>
                    <a:pt x="1349" y="85"/>
                    <a:pt x="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9" name="Google Shape;5299;p64"/>
            <p:cNvSpPr/>
            <p:nvPr/>
          </p:nvSpPr>
          <p:spPr>
            <a:xfrm>
              <a:off x="2246923" y="2967159"/>
              <a:ext cx="360457" cy="209444"/>
            </a:xfrm>
            <a:custGeom>
              <a:avLst/>
              <a:gdLst/>
              <a:ahLst/>
              <a:cxnLst/>
              <a:rect l="l" t="t" r="r" b="b"/>
              <a:pathLst>
                <a:path w="17594" h="10223" extrusionOk="0">
                  <a:moveTo>
                    <a:pt x="10578" y="1"/>
                  </a:moveTo>
                  <a:cubicBezTo>
                    <a:pt x="8985" y="1"/>
                    <a:pt x="7610" y="861"/>
                    <a:pt x="6861" y="2146"/>
                  </a:cubicBezTo>
                  <a:cubicBezTo>
                    <a:pt x="6506" y="2013"/>
                    <a:pt x="6129" y="1923"/>
                    <a:pt x="5730" y="1923"/>
                  </a:cubicBezTo>
                  <a:cubicBezTo>
                    <a:pt x="4073" y="1923"/>
                    <a:pt x="2725" y="3251"/>
                    <a:pt x="2677" y="4892"/>
                  </a:cubicBezTo>
                  <a:cubicBezTo>
                    <a:pt x="1307" y="4976"/>
                    <a:pt x="202" y="6017"/>
                    <a:pt x="1" y="7366"/>
                  </a:cubicBezTo>
                  <a:cubicBezTo>
                    <a:pt x="1" y="9007"/>
                    <a:pt x="1397" y="10223"/>
                    <a:pt x="2857" y="10223"/>
                  </a:cubicBezTo>
                  <a:lnTo>
                    <a:pt x="14094" y="10223"/>
                  </a:lnTo>
                  <a:cubicBezTo>
                    <a:pt x="15910" y="10223"/>
                    <a:pt x="17593" y="8763"/>
                    <a:pt x="17593" y="6702"/>
                  </a:cubicBezTo>
                  <a:cubicBezTo>
                    <a:pt x="17434" y="5200"/>
                    <a:pt x="16287" y="3962"/>
                    <a:pt x="14805" y="3649"/>
                  </a:cubicBezTo>
                  <a:cubicBezTo>
                    <a:pt x="14513" y="1594"/>
                    <a:pt x="12724" y="1"/>
                    <a:pt x="10578" y="1"/>
                  </a:cubicBezTo>
                  <a:close/>
                </a:path>
              </a:pathLst>
            </a:custGeom>
            <a:solidFill>
              <a:srgbClr val="F4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0" name="Google Shape;5300;p64"/>
            <p:cNvSpPr/>
            <p:nvPr/>
          </p:nvSpPr>
          <p:spPr>
            <a:xfrm>
              <a:off x="2246492" y="3104466"/>
              <a:ext cx="361318" cy="80311"/>
            </a:xfrm>
            <a:custGeom>
              <a:avLst/>
              <a:gdLst/>
              <a:ahLst/>
              <a:cxnLst/>
              <a:rect l="l" t="t" r="r" b="b"/>
              <a:pathLst>
                <a:path w="17636" h="3920" extrusionOk="0">
                  <a:moveTo>
                    <a:pt x="17614" y="0"/>
                  </a:moveTo>
                  <a:cubicBezTo>
                    <a:pt x="17434" y="1774"/>
                    <a:pt x="15931" y="3144"/>
                    <a:pt x="14115" y="3144"/>
                  </a:cubicBezTo>
                  <a:lnTo>
                    <a:pt x="2878" y="3144"/>
                  </a:lnTo>
                  <a:cubicBezTo>
                    <a:pt x="1418" y="3144"/>
                    <a:pt x="223" y="2061"/>
                    <a:pt x="22" y="664"/>
                  </a:cubicBezTo>
                  <a:cubicBezTo>
                    <a:pt x="22" y="797"/>
                    <a:pt x="0" y="908"/>
                    <a:pt x="0" y="1041"/>
                  </a:cubicBezTo>
                  <a:cubicBezTo>
                    <a:pt x="0" y="2634"/>
                    <a:pt x="1285" y="3919"/>
                    <a:pt x="2878" y="3919"/>
                  </a:cubicBezTo>
                  <a:lnTo>
                    <a:pt x="14115" y="3919"/>
                  </a:lnTo>
                  <a:cubicBezTo>
                    <a:pt x="16064" y="3919"/>
                    <a:pt x="17635" y="2347"/>
                    <a:pt x="17635" y="399"/>
                  </a:cubicBezTo>
                  <a:cubicBezTo>
                    <a:pt x="17635" y="266"/>
                    <a:pt x="17635" y="133"/>
                    <a:pt x="17614" y="0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1" name="Google Shape;5301;p64"/>
            <p:cNvSpPr/>
            <p:nvPr/>
          </p:nvSpPr>
          <p:spPr>
            <a:xfrm>
              <a:off x="2543377" y="2842062"/>
              <a:ext cx="13624" cy="38967"/>
            </a:xfrm>
            <a:custGeom>
              <a:avLst/>
              <a:gdLst/>
              <a:ahLst/>
              <a:cxnLst/>
              <a:rect l="l" t="t" r="r" b="b"/>
              <a:pathLst>
                <a:path w="665" h="1902" extrusionOk="0">
                  <a:moveTo>
                    <a:pt x="335" y="0"/>
                  </a:moveTo>
                  <a:cubicBezTo>
                    <a:pt x="155" y="0"/>
                    <a:pt x="1" y="133"/>
                    <a:pt x="1" y="308"/>
                  </a:cubicBezTo>
                  <a:lnTo>
                    <a:pt x="1" y="1572"/>
                  </a:lnTo>
                  <a:cubicBezTo>
                    <a:pt x="1" y="1747"/>
                    <a:pt x="155" y="1901"/>
                    <a:pt x="335" y="1901"/>
                  </a:cubicBezTo>
                  <a:cubicBezTo>
                    <a:pt x="511" y="1901"/>
                    <a:pt x="665" y="1747"/>
                    <a:pt x="665" y="1572"/>
                  </a:cubicBezTo>
                  <a:lnTo>
                    <a:pt x="665" y="308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2" name="Google Shape;5302;p64"/>
            <p:cNvSpPr/>
            <p:nvPr/>
          </p:nvSpPr>
          <p:spPr>
            <a:xfrm>
              <a:off x="2654460" y="2978488"/>
              <a:ext cx="38967" cy="13173"/>
            </a:xfrm>
            <a:custGeom>
              <a:avLst/>
              <a:gdLst/>
              <a:ahLst/>
              <a:cxnLst/>
              <a:rect l="l" t="t" r="r" b="b"/>
              <a:pathLst>
                <a:path w="1902" h="643" extrusionOk="0">
                  <a:moveTo>
                    <a:pt x="330" y="0"/>
                  </a:moveTo>
                  <a:cubicBezTo>
                    <a:pt x="133" y="0"/>
                    <a:pt x="0" y="133"/>
                    <a:pt x="0" y="329"/>
                  </a:cubicBezTo>
                  <a:cubicBezTo>
                    <a:pt x="0" y="510"/>
                    <a:pt x="133" y="643"/>
                    <a:pt x="330" y="643"/>
                  </a:cubicBezTo>
                  <a:lnTo>
                    <a:pt x="1572" y="643"/>
                  </a:lnTo>
                  <a:cubicBezTo>
                    <a:pt x="1747" y="643"/>
                    <a:pt x="1901" y="510"/>
                    <a:pt x="1901" y="329"/>
                  </a:cubicBezTo>
                  <a:cubicBezTo>
                    <a:pt x="1901" y="133"/>
                    <a:pt x="1747" y="0"/>
                    <a:pt x="157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3" name="Google Shape;5303;p64"/>
            <p:cNvSpPr/>
            <p:nvPr/>
          </p:nvSpPr>
          <p:spPr>
            <a:xfrm>
              <a:off x="2621393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1240" y="0"/>
                  </a:moveTo>
                  <a:cubicBezTo>
                    <a:pt x="1154" y="0"/>
                    <a:pt x="1070" y="34"/>
                    <a:pt x="1014" y="100"/>
                  </a:cubicBezTo>
                  <a:lnTo>
                    <a:pt x="133" y="987"/>
                  </a:lnTo>
                  <a:cubicBezTo>
                    <a:pt x="0" y="1120"/>
                    <a:pt x="0" y="1316"/>
                    <a:pt x="133" y="1449"/>
                  </a:cubicBezTo>
                  <a:cubicBezTo>
                    <a:pt x="175" y="1518"/>
                    <a:pt x="266" y="1539"/>
                    <a:pt x="351" y="1539"/>
                  </a:cubicBezTo>
                  <a:cubicBezTo>
                    <a:pt x="441" y="1539"/>
                    <a:pt x="510" y="1518"/>
                    <a:pt x="574" y="1449"/>
                  </a:cubicBezTo>
                  <a:lnTo>
                    <a:pt x="1482" y="567"/>
                  </a:lnTo>
                  <a:cubicBezTo>
                    <a:pt x="1593" y="435"/>
                    <a:pt x="1593" y="233"/>
                    <a:pt x="1482" y="100"/>
                  </a:cubicBezTo>
                  <a:cubicBezTo>
                    <a:pt x="1415" y="34"/>
                    <a:pt x="1326" y="0"/>
                    <a:pt x="124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4" name="Google Shape;5304;p64"/>
            <p:cNvSpPr/>
            <p:nvPr/>
          </p:nvSpPr>
          <p:spPr>
            <a:xfrm>
              <a:off x="2621393" y="3056628"/>
              <a:ext cx="32657" cy="31530"/>
            </a:xfrm>
            <a:custGeom>
              <a:avLst/>
              <a:gdLst/>
              <a:ahLst/>
              <a:cxnLst/>
              <a:rect l="l" t="t" r="r" b="b"/>
              <a:pathLst>
                <a:path w="1594" h="1539" extrusionOk="0">
                  <a:moveTo>
                    <a:pt x="353" y="0"/>
                  </a:moveTo>
                  <a:cubicBezTo>
                    <a:pt x="271" y="0"/>
                    <a:pt x="189" y="33"/>
                    <a:pt x="133" y="100"/>
                  </a:cubicBezTo>
                  <a:cubicBezTo>
                    <a:pt x="0" y="232"/>
                    <a:pt x="0" y="434"/>
                    <a:pt x="133" y="567"/>
                  </a:cubicBezTo>
                  <a:lnTo>
                    <a:pt x="1014" y="1454"/>
                  </a:lnTo>
                  <a:cubicBezTo>
                    <a:pt x="1083" y="1518"/>
                    <a:pt x="1147" y="1539"/>
                    <a:pt x="1237" y="1539"/>
                  </a:cubicBezTo>
                  <a:cubicBezTo>
                    <a:pt x="1328" y="1539"/>
                    <a:pt x="1413" y="1518"/>
                    <a:pt x="1482" y="1454"/>
                  </a:cubicBezTo>
                  <a:cubicBezTo>
                    <a:pt x="1593" y="1321"/>
                    <a:pt x="1593" y="1119"/>
                    <a:pt x="1482" y="987"/>
                  </a:cubicBezTo>
                  <a:lnTo>
                    <a:pt x="574" y="100"/>
                  </a:lnTo>
                  <a:cubicBezTo>
                    <a:pt x="518" y="33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5" name="Google Shape;5305;p64"/>
            <p:cNvSpPr/>
            <p:nvPr/>
          </p:nvSpPr>
          <p:spPr>
            <a:xfrm>
              <a:off x="2446348" y="2881685"/>
              <a:ext cx="32657" cy="31551"/>
            </a:xfrm>
            <a:custGeom>
              <a:avLst/>
              <a:gdLst/>
              <a:ahLst/>
              <a:cxnLst/>
              <a:rect l="l" t="t" r="r" b="b"/>
              <a:pathLst>
                <a:path w="1594" h="1540" extrusionOk="0">
                  <a:moveTo>
                    <a:pt x="356" y="0"/>
                  </a:moveTo>
                  <a:cubicBezTo>
                    <a:pt x="272" y="0"/>
                    <a:pt x="189" y="34"/>
                    <a:pt x="133" y="100"/>
                  </a:cubicBezTo>
                  <a:cubicBezTo>
                    <a:pt x="0" y="233"/>
                    <a:pt x="0" y="435"/>
                    <a:pt x="133" y="567"/>
                  </a:cubicBezTo>
                  <a:lnTo>
                    <a:pt x="1020" y="1449"/>
                  </a:lnTo>
                  <a:cubicBezTo>
                    <a:pt x="1089" y="1518"/>
                    <a:pt x="1174" y="1539"/>
                    <a:pt x="1243" y="1539"/>
                  </a:cubicBezTo>
                  <a:cubicBezTo>
                    <a:pt x="1328" y="1539"/>
                    <a:pt x="1418" y="1518"/>
                    <a:pt x="1487" y="1449"/>
                  </a:cubicBezTo>
                  <a:cubicBezTo>
                    <a:pt x="1593" y="1316"/>
                    <a:pt x="1593" y="1120"/>
                    <a:pt x="1487" y="987"/>
                  </a:cubicBezTo>
                  <a:lnTo>
                    <a:pt x="579" y="100"/>
                  </a:lnTo>
                  <a:cubicBezTo>
                    <a:pt x="523" y="34"/>
                    <a:pt x="440" y="0"/>
                    <a:pt x="356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06" name="Google Shape;5306;p64"/>
          <p:cNvGrpSpPr/>
          <p:nvPr/>
        </p:nvGrpSpPr>
        <p:grpSpPr>
          <a:xfrm flipH="1">
            <a:off x="2132789" y="2070940"/>
            <a:ext cx="519451" cy="531593"/>
            <a:chOff x="6405353" y="2836979"/>
            <a:chExt cx="396861" cy="406137"/>
          </a:xfrm>
        </p:grpSpPr>
        <p:sp>
          <p:nvSpPr>
            <p:cNvPr id="5307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8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9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0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1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2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3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4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5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6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7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8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9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0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1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2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3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4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5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6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7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8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9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0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1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2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3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4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5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6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7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8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9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0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1" name="Google Shape;5341;p64"/>
          <p:cNvGrpSpPr/>
          <p:nvPr/>
        </p:nvGrpSpPr>
        <p:grpSpPr>
          <a:xfrm>
            <a:off x="9806775" y="2606344"/>
            <a:ext cx="519451" cy="531593"/>
            <a:chOff x="6405353" y="2836979"/>
            <a:chExt cx="396861" cy="406137"/>
          </a:xfrm>
        </p:grpSpPr>
        <p:sp>
          <p:nvSpPr>
            <p:cNvPr id="5342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3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4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5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6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7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8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9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0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1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2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3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4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5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6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7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8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9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0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1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2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3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4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5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6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7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8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9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0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1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2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3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4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5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3" name="Google Shape;5341;p64"/>
          <p:cNvGrpSpPr/>
          <p:nvPr/>
        </p:nvGrpSpPr>
        <p:grpSpPr>
          <a:xfrm>
            <a:off x="8775834" y="279247"/>
            <a:ext cx="519451" cy="403696"/>
            <a:chOff x="6405353" y="2836979"/>
            <a:chExt cx="396861" cy="406137"/>
          </a:xfrm>
        </p:grpSpPr>
        <p:sp>
          <p:nvSpPr>
            <p:cNvPr id="154" name="Google Shape;5342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343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344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345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346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347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5348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5349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5350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5351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5352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5353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5354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5355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5356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5357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5358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5359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5360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5361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5362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5363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5364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5365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5366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5367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5368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5369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5370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5371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5372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5373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5374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5375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5306;p64"/>
          <p:cNvGrpSpPr/>
          <p:nvPr/>
        </p:nvGrpSpPr>
        <p:grpSpPr>
          <a:xfrm flipH="1">
            <a:off x="5122035" y="612124"/>
            <a:ext cx="519451" cy="531593"/>
            <a:chOff x="6405353" y="2836979"/>
            <a:chExt cx="396861" cy="406137"/>
          </a:xfrm>
        </p:grpSpPr>
        <p:sp>
          <p:nvSpPr>
            <p:cNvPr id="189" name="Google Shape;5307;p64"/>
            <p:cNvSpPr/>
            <p:nvPr/>
          </p:nvSpPr>
          <p:spPr>
            <a:xfrm>
              <a:off x="6561364" y="3023438"/>
              <a:ext cx="154464" cy="219678"/>
            </a:xfrm>
            <a:custGeom>
              <a:avLst/>
              <a:gdLst/>
              <a:ahLst/>
              <a:cxnLst/>
              <a:rect l="l" t="t" r="r" b="b"/>
              <a:pathLst>
                <a:path w="1198" h="1812" extrusionOk="0">
                  <a:moveTo>
                    <a:pt x="250" y="0"/>
                  </a:moveTo>
                  <a:lnTo>
                    <a:pt x="232" y="19"/>
                  </a:lnTo>
                  <a:lnTo>
                    <a:pt x="1" y="268"/>
                  </a:lnTo>
                  <a:lnTo>
                    <a:pt x="19" y="384"/>
                  </a:lnTo>
                  <a:cubicBezTo>
                    <a:pt x="42" y="444"/>
                    <a:pt x="61" y="499"/>
                    <a:pt x="61" y="559"/>
                  </a:cubicBezTo>
                  <a:cubicBezTo>
                    <a:pt x="61" y="578"/>
                    <a:pt x="79" y="615"/>
                    <a:pt x="79" y="638"/>
                  </a:cubicBezTo>
                  <a:lnTo>
                    <a:pt x="79" y="730"/>
                  </a:lnTo>
                  <a:cubicBezTo>
                    <a:pt x="98" y="809"/>
                    <a:pt x="98" y="887"/>
                    <a:pt x="116" y="943"/>
                  </a:cubicBezTo>
                  <a:cubicBezTo>
                    <a:pt x="135" y="985"/>
                    <a:pt x="135" y="1021"/>
                    <a:pt x="135" y="1058"/>
                  </a:cubicBezTo>
                  <a:cubicBezTo>
                    <a:pt x="158" y="1077"/>
                    <a:pt x="158" y="1077"/>
                    <a:pt x="158" y="1100"/>
                  </a:cubicBezTo>
                  <a:cubicBezTo>
                    <a:pt x="176" y="1155"/>
                    <a:pt x="195" y="1216"/>
                    <a:pt x="232" y="1253"/>
                  </a:cubicBezTo>
                  <a:cubicBezTo>
                    <a:pt x="232" y="1271"/>
                    <a:pt x="250" y="1289"/>
                    <a:pt x="250" y="1289"/>
                  </a:cubicBezTo>
                  <a:cubicBezTo>
                    <a:pt x="292" y="1350"/>
                    <a:pt x="329" y="1387"/>
                    <a:pt x="366" y="1447"/>
                  </a:cubicBezTo>
                  <a:cubicBezTo>
                    <a:pt x="407" y="1484"/>
                    <a:pt x="444" y="1521"/>
                    <a:pt x="504" y="1562"/>
                  </a:cubicBezTo>
                  <a:cubicBezTo>
                    <a:pt x="620" y="1655"/>
                    <a:pt x="735" y="1733"/>
                    <a:pt x="906" y="1812"/>
                  </a:cubicBezTo>
                  <a:cubicBezTo>
                    <a:pt x="966" y="1715"/>
                    <a:pt x="1003" y="1636"/>
                    <a:pt x="1059" y="1539"/>
                  </a:cubicBezTo>
                  <a:cubicBezTo>
                    <a:pt x="1082" y="1502"/>
                    <a:pt x="1082" y="1465"/>
                    <a:pt x="1100" y="1423"/>
                  </a:cubicBezTo>
                  <a:cubicBezTo>
                    <a:pt x="1119" y="1387"/>
                    <a:pt x="1137" y="1350"/>
                    <a:pt x="1137" y="1308"/>
                  </a:cubicBezTo>
                  <a:cubicBezTo>
                    <a:pt x="1174" y="1216"/>
                    <a:pt x="1197" y="1100"/>
                    <a:pt x="1197" y="1003"/>
                  </a:cubicBezTo>
                  <a:cubicBezTo>
                    <a:pt x="1197" y="943"/>
                    <a:pt x="1174" y="869"/>
                    <a:pt x="1174" y="809"/>
                  </a:cubicBezTo>
                  <a:cubicBezTo>
                    <a:pt x="1156" y="754"/>
                    <a:pt x="1137" y="693"/>
                    <a:pt x="1100" y="638"/>
                  </a:cubicBezTo>
                  <a:cubicBezTo>
                    <a:pt x="1100" y="596"/>
                    <a:pt x="1082" y="578"/>
                    <a:pt x="1059" y="541"/>
                  </a:cubicBezTo>
                  <a:cubicBezTo>
                    <a:pt x="1022" y="481"/>
                    <a:pt x="985" y="444"/>
                    <a:pt x="925" y="384"/>
                  </a:cubicBezTo>
                  <a:cubicBezTo>
                    <a:pt x="888" y="347"/>
                    <a:pt x="851" y="310"/>
                    <a:pt x="809" y="291"/>
                  </a:cubicBezTo>
                  <a:cubicBezTo>
                    <a:pt x="772" y="268"/>
                    <a:pt x="754" y="250"/>
                    <a:pt x="735" y="231"/>
                  </a:cubicBezTo>
                  <a:cubicBezTo>
                    <a:pt x="675" y="194"/>
                    <a:pt x="620" y="153"/>
                    <a:pt x="541" y="116"/>
                  </a:cubicBezTo>
                  <a:cubicBezTo>
                    <a:pt x="481" y="97"/>
                    <a:pt x="407" y="60"/>
                    <a:pt x="347" y="37"/>
                  </a:cubicBezTo>
                  <a:lnTo>
                    <a:pt x="329" y="19"/>
                  </a:lnTo>
                  <a:cubicBezTo>
                    <a:pt x="292" y="19"/>
                    <a:pt x="273" y="0"/>
                    <a:pt x="250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5308;p64"/>
            <p:cNvSpPr/>
            <p:nvPr/>
          </p:nvSpPr>
          <p:spPr>
            <a:xfrm>
              <a:off x="6571549" y="3051443"/>
              <a:ext cx="126356" cy="86319"/>
            </a:xfrm>
            <a:custGeom>
              <a:avLst/>
              <a:gdLst/>
              <a:ahLst/>
              <a:cxnLst/>
              <a:rect l="l" t="t" r="r" b="b"/>
              <a:pathLst>
                <a:path w="980" h="712" extrusionOk="0">
                  <a:moveTo>
                    <a:pt x="656" y="0"/>
                  </a:moveTo>
                  <a:cubicBezTo>
                    <a:pt x="633" y="37"/>
                    <a:pt x="596" y="97"/>
                    <a:pt x="578" y="134"/>
                  </a:cubicBezTo>
                  <a:cubicBezTo>
                    <a:pt x="541" y="176"/>
                    <a:pt x="499" y="213"/>
                    <a:pt x="462" y="250"/>
                  </a:cubicBezTo>
                  <a:cubicBezTo>
                    <a:pt x="425" y="291"/>
                    <a:pt x="365" y="328"/>
                    <a:pt x="328" y="365"/>
                  </a:cubicBezTo>
                  <a:lnTo>
                    <a:pt x="310" y="384"/>
                  </a:lnTo>
                  <a:lnTo>
                    <a:pt x="287" y="384"/>
                  </a:lnTo>
                  <a:lnTo>
                    <a:pt x="250" y="407"/>
                  </a:lnTo>
                  <a:cubicBezTo>
                    <a:pt x="231" y="425"/>
                    <a:pt x="231" y="425"/>
                    <a:pt x="213" y="425"/>
                  </a:cubicBezTo>
                  <a:cubicBezTo>
                    <a:pt x="194" y="444"/>
                    <a:pt x="194" y="444"/>
                    <a:pt x="171" y="444"/>
                  </a:cubicBezTo>
                  <a:lnTo>
                    <a:pt x="153" y="462"/>
                  </a:lnTo>
                  <a:lnTo>
                    <a:pt x="134" y="462"/>
                  </a:lnTo>
                  <a:lnTo>
                    <a:pt x="97" y="481"/>
                  </a:lnTo>
                  <a:cubicBezTo>
                    <a:pt x="79" y="481"/>
                    <a:pt x="79" y="481"/>
                    <a:pt x="79" y="499"/>
                  </a:cubicBezTo>
                  <a:lnTo>
                    <a:pt x="0" y="499"/>
                  </a:lnTo>
                  <a:cubicBezTo>
                    <a:pt x="19" y="578"/>
                    <a:pt x="19" y="656"/>
                    <a:pt x="37" y="712"/>
                  </a:cubicBezTo>
                  <a:lnTo>
                    <a:pt x="250" y="712"/>
                  </a:lnTo>
                  <a:cubicBezTo>
                    <a:pt x="268" y="693"/>
                    <a:pt x="287" y="693"/>
                    <a:pt x="310" y="693"/>
                  </a:cubicBezTo>
                  <a:cubicBezTo>
                    <a:pt x="328" y="693"/>
                    <a:pt x="328" y="693"/>
                    <a:pt x="347" y="675"/>
                  </a:cubicBezTo>
                  <a:lnTo>
                    <a:pt x="402" y="675"/>
                  </a:lnTo>
                  <a:lnTo>
                    <a:pt x="425" y="656"/>
                  </a:lnTo>
                  <a:lnTo>
                    <a:pt x="462" y="656"/>
                  </a:lnTo>
                  <a:cubicBezTo>
                    <a:pt x="541" y="615"/>
                    <a:pt x="596" y="596"/>
                    <a:pt x="675" y="559"/>
                  </a:cubicBezTo>
                  <a:cubicBezTo>
                    <a:pt x="730" y="523"/>
                    <a:pt x="809" y="462"/>
                    <a:pt x="864" y="425"/>
                  </a:cubicBezTo>
                  <a:cubicBezTo>
                    <a:pt x="906" y="384"/>
                    <a:pt x="943" y="347"/>
                    <a:pt x="980" y="310"/>
                  </a:cubicBezTo>
                  <a:cubicBezTo>
                    <a:pt x="943" y="250"/>
                    <a:pt x="906" y="213"/>
                    <a:pt x="846" y="153"/>
                  </a:cubicBezTo>
                  <a:cubicBezTo>
                    <a:pt x="809" y="116"/>
                    <a:pt x="772" y="79"/>
                    <a:pt x="730" y="60"/>
                  </a:cubicBezTo>
                  <a:cubicBezTo>
                    <a:pt x="693" y="37"/>
                    <a:pt x="675" y="19"/>
                    <a:pt x="656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5309;p64"/>
            <p:cNvSpPr/>
            <p:nvPr/>
          </p:nvSpPr>
          <p:spPr>
            <a:xfrm>
              <a:off x="6581606" y="3121396"/>
              <a:ext cx="134221" cy="70195"/>
            </a:xfrm>
            <a:custGeom>
              <a:avLst/>
              <a:gdLst/>
              <a:ahLst/>
              <a:cxnLst/>
              <a:rect l="l" t="t" r="r" b="b"/>
              <a:pathLst>
                <a:path w="1041" h="579" extrusionOk="0">
                  <a:moveTo>
                    <a:pt x="1017" y="1"/>
                  </a:moveTo>
                  <a:cubicBezTo>
                    <a:pt x="980" y="19"/>
                    <a:pt x="962" y="38"/>
                    <a:pt x="943" y="61"/>
                  </a:cubicBezTo>
                  <a:cubicBezTo>
                    <a:pt x="883" y="98"/>
                    <a:pt x="828" y="135"/>
                    <a:pt x="786" y="177"/>
                  </a:cubicBezTo>
                  <a:cubicBezTo>
                    <a:pt x="731" y="195"/>
                    <a:pt x="671" y="232"/>
                    <a:pt x="634" y="250"/>
                  </a:cubicBezTo>
                  <a:lnTo>
                    <a:pt x="597" y="250"/>
                  </a:lnTo>
                  <a:cubicBezTo>
                    <a:pt x="597" y="269"/>
                    <a:pt x="597" y="269"/>
                    <a:pt x="578" y="269"/>
                  </a:cubicBezTo>
                  <a:lnTo>
                    <a:pt x="537" y="292"/>
                  </a:lnTo>
                  <a:cubicBezTo>
                    <a:pt x="518" y="292"/>
                    <a:pt x="481" y="311"/>
                    <a:pt x="463" y="311"/>
                  </a:cubicBezTo>
                  <a:lnTo>
                    <a:pt x="403" y="311"/>
                  </a:lnTo>
                  <a:cubicBezTo>
                    <a:pt x="403" y="311"/>
                    <a:pt x="384" y="329"/>
                    <a:pt x="366" y="329"/>
                  </a:cubicBezTo>
                  <a:lnTo>
                    <a:pt x="116" y="329"/>
                  </a:lnTo>
                  <a:lnTo>
                    <a:pt x="93" y="311"/>
                  </a:lnTo>
                  <a:lnTo>
                    <a:pt x="38" y="311"/>
                  </a:lnTo>
                  <a:lnTo>
                    <a:pt x="1" y="292"/>
                  </a:lnTo>
                  <a:lnTo>
                    <a:pt x="1" y="292"/>
                  </a:lnTo>
                  <a:cubicBezTo>
                    <a:pt x="19" y="347"/>
                    <a:pt x="38" y="408"/>
                    <a:pt x="75" y="445"/>
                  </a:cubicBezTo>
                  <a:cubicBezTo>
                    <a:pt x="75" y="463"/>
                    <a:pt x="93" y="481"/>
                    <a:pt x="93" y="481"/>
                  </a:cubicBezTo>
                  <a:lnTo>
                    <a:pt x="135" y="500"/>
                  </a:lnTo>
                  <a:lnTo>
                    <a:pt x="190" y="523"/>
                  </a:lnTo>
                  <a:cubicBezTo>
                    <a:pt x="209" y="523"/>
                    <a:pt x="209" y="523"/>
                    <a:pt x="209" y="542"/>
                  </a:cubicBezTo>
                  <a:lnTo>
                    <a:pt x="287" y="542"/>
                  </a:lnTo>
                  <a:lnTo>
                    <a:pt x="306" y="560"/>
                  </a:lnTo>
                  <a:lnTo>
                    <a:pt x="421" y="560"/>
                  </a:lnTo>
                  <a:cubicBezTo>
                    <a:pt x="440" y="579"/>
                    <a:pt x="463" y="579"/>
                    <a:pt x="481" y="579"/>
                  </a:cubicBezTo>
                  <a:lnTo>
                    <a:pt x="652" y="579"/>
                  </a:lnTo>
                  <a:cubicBezTo>
                    <a:pt x="652" y="579"/>
                    <a:pt x="671" y="579"/>
                    <a:pt x="671" y="560"/>
                  </a:cubicBezTo>
                  <a:lnTo>
                    <a:pt x="694" y="560"/>
                  </a:lnTo>
                  <a:cubicBezTo>
                    <a:pt x="768" y="560"/>
                    <a:pt x="846" y="542"/>
                    <a:pt x="925" y="523"/>
                  </a:cubicBezTo>
                  <a:cubicBezTo>
                    <a:pt x="943" y="523"/>
                    <a:pt x="962" y="500"/>
                    <a:pt x="980" y="500"/>
                  </a:cubicBezTo>
                  <a:cubicBezTo>
                    <a:pt x="1017" y="408"/>
                    <a:pt x="1040" y="292"/>
                    <a:pt x="1040" y="195"/>
                  </a:cubicBezTo>
                  <a:cubicBezTo>
                    <a:pt x="1040" y="135"/>
                    <a:pt x="1017" y="61"/>
                    <a:pt x="1017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5310;p64"/>
            <p:cNvSpPr/>
            <p:nvPr/>
          </p:nvSpPr>
          <p:spPr>
            <a:xfrm>
              <a:off x="6608425" y="3198744"/>
              <a:ext cx="89481" cy="44372"/>
            </a:xfrm>
            <a:custGeom>
              <a:avLst/>
              <a:gdLst/>
              <a:ahLst/>
              <a:cxnLst/>
              <a:rect l="l" t="t" r="r" b="b"/>
              <a:pathLst>
                <a:path w="694" h="366" extrusionOk="0">
                  <a:moveTo>
                    <a:pt x="1" y="1"/>
                  </a:moveTo>
                  <a:lnTo>
                    <a:pt x="1" y="1"/>
                  </a:lnTo>
                  <a:cubicBezTo>
                    <a:pt x="42" y="38"/>
                    <a:pt x="79" y="75"/>
                    <a:pt x="139" y="116"/>
                  </a:cubicBezTo>
                  <a:cubicBezTo>
                    <a:pt x="255" y="209"/>
                    <a:pt x="370" y="287"/>
                    <a:pt x="541" y="366"/>
                  </a:cubicBezTo>
                  <a:cubicBezTo>
                    <a:pt x="601" y="269"/>
                    <a:pt x="638" y="190"/>
                    <a:pt x="694" y="93"/>
                  </a:cubicBezTo>
                  <a:lnTo>
                    <a:pt x="694" y="93"/>
                  </a:lnTo>
                  <a:cubicBezTo>
                    <a:pt x="635" y="120"/>
                    <a:pt x="556" y="142"/>
                    <a:pt x="459" y="142"/>
                  </a:cubicBezTo>
                  <a:cubicBezTo>
                    <a:pt x="337" y="142"/>
                    <a:pt x="184" y="106"/>
                    <a:pt x="1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5311;p64"/>
            <p:cNvSpPr/>
            <p:nvPr/>
          </p:nvSpPr>
          <p:spPr>
            <a:xfrm>
              <a:off x="6536995" y="2836979"/>
              <a:ext cx="210938" cy="191066"/>
            </a:xfrm>
            <a:custGeom>
              <a:avLst/>
              <a:gdLst/>
              <a:ahLst/>
              <a:cxnLst/>
              <a:rect l="l" t="t" r="r" b="b"/>
              <a:pathLst>
                <a:path w="1636" h="1576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190" y="51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153" y="1483"/>
                    <a:pt x="153" y="1575"/>
                    <a:pt x="153" y="1575"/>
                  </a:cubicBezTo>
                  <a:cubicBezTo>
                    <a:pt x="153" y="1575"/>
                    <a:pt x="980" y="1289"/>
                    <a:pt x="1229" y="1095"/>
                  </a:cubicBezTo>
                  <a:cubicBezTo>
                    <a:pt x="1405" y="961"/>
                    <a:pt x="1636" y="651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91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5312;p64"/>
            <p:cNvSpPr/>
            <p:nvPr/>
          </p:nvSpPr>
          <p:spPr>
            <a:xfrm>
              <a:off x="6536995" y="2836979"/>
              <a:ext cx="205651" cy="172517"/>
            </a:xfrm>
            <a:custGeom>
              <a:avLst/>
              <a:gdLst/>
              <a:ahLst/>
              <a:cxnLst/>
              <a:rect l="l" t="t" r="r" b="b"/>
              <a:pathLst>
                <a:path w="1595" h="1423" extrusionOk="0">
                  <a:moveTo>
                    <a:pt x="1323" y="1"/>
                  </a:moveTo>
                  <a:cubicBezTo>
                    <a:pt x="1242" y="1"/>
                    <a:pt x="1128" y="31"/>
                    <a:pt x="961" y="115"/>
                  </a:cubicBezTo>
                  <a:cubicBezTo>
                    <a:pt x="809" y="189"/>
                    <a:pt x="670" y="305"/>
                    <a:pt x="555" y="402"/>
                  </a:cubicBezTo>
                  <a:lnTo>
                    <a:pt x="536" y="420"/>
                  </a:lnTo>
                  <a:cubicBezTo>
                    <a:pt x="116" y="827"/>
                    <a:pt x="0" y="1344"/>
                    <a:pt x="0" y="1344"/>
                  </a:cubicBezTo>
                  <a:cubicBezTo>
                    <a:pt x="56" y="1344"/>
                    <a:pt x="93" y="1386"/>
                    <a:pt x="116" y="1423"/>
                  </a:cubicBezTo>
                  <a:cubicBezTo>
                    <a:pt x="980" y="1076"/>
                    <a:pt x="1479" y="443"/>
                    <a:pt x="1479" y="443"/>
                  </a:cubicBezTo>
                  <a:cubicBezTo>
                    <a:pt x="1594" y="305"/>
                    <a:pt x="1576" y="152"/>
                    <a:pt x="1502" y="74"/>
                  </a:cubicBezTo>
                  <a:cubicBezTo>
                    <a:pt x="1461" y="35"/>
                    <a:pt x="1411" y="1"/>
                    <a:pt x="1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5313;p64"/>
            <p:cNvSpPr/>
            <p:nvPr/>
          </p:nvSpPr>
          <p:spPr>
            <a:xfrm>
              <a:off x="6648394" y="3189287"/>
              <a:ext cx="7865" cy="6789"/>
            </a:xfrm>
            <a:custGeom>
              <a:avLst/>
              <a:gdLst/>
              <a:ahLst/>
              <a:cxnLst/>
              <a:rect l="l" t="t" r="r" b="b"/>
              <a:pathLst>
                <a:path w="61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19"/>
                  </a:lnTo>
                  <a:cubicBezTo>
                    <a:pt x="37" y="37"/>
                    <a:pt x="37" y="37"/>
                    <a:pt x="60" y="55"/>
                  </a:cubicBezTo>
                  <a:cubicBezTo>
                    <a:pt x="37" y="37"/>
                    <a:pt x="37" y="37"/>
                    <a:pt x="37" y="19"/>
                  </a:cubicBezTo>
                  <a:cubicBezTo>
                    <a:pt x="19" y="19"/>
                    <a:pt x="19" y="0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5314;p64"/>
            <p:cNvSpPr/>
            <p:nvPr/>
          </p:nvSpPr>
          <p:spPr>
            <a:xfrm>
              <a:off x="6641174" y="3145037"/>
              <a:ext cx="12120" cy="46554"/>
            </a:xfrm>
            <a:custGeom>
              <a:avLst/>
              <a:gdLst/>
              <a:ahLst/>
              <a:cxnLst/>
              <a:rect l="l" t="t" r="r" b="b"/>
              <a:pathLst>
                <a:path w="94" h="384" extrusionOk="0">
                  <a:moveTo>
                    <a:pt x="38" y="0"/>
                  </a:moveTo>
                  <a:cubicBezTo>
                    <a:pt x="19" y="0"/>
                    <a:pt x="19" y="18"/>
                    <a:pt x="1" y="37"/>
                  </a:cubicBezTo>
                  <a:lnTo>
                    <a:pt x="1" y="116"/>
                  </a:lnTo>
                  <a:lnTo>
                    <a:pt x="1" y="189"/>
                  </a:lnTo>
                  <a:cubicBezTo>
                    <a:pt x="1" y="231"/>
                    <a:pt x="1" y="250"/>
                    <a:pt x="19" y="286"/>
                  </a:cubicBezTo>
                  <a:lnTo>
                    <a:pt x="19" y="328"/>
                  </a:lnTo>
                  <a:cubicBezTo>
                    <a:pt x="19" y="347"/>
                    <a:pt x="19" y="347"/>
                    <a:pt x="38" y="365"/>
                  </a:cubicBezTo>
                  <a:cubicBezTo>
                    <a:pt x="38" y="365"/>
                    <a:pt x="38" y="384"/>
                    <a:pt x="56" y="384"/>
                  </a:cubicBezTo>
                  <a:cubicBezTo>
                    <a:pt x="75" y="384"/>
                    <a:pt x="75" y="384"/>
                    <a:pt x="75" y="365"/>
                  </a:cubicBezTo>
                  <a:lnTo>
                    <a:pt x="93" y="365"/>
                  </a:lnTo>
                  <a:lnTo>
                    <a:pt x="93" y="328"/>
                  </a:lnTo>
                  <a:lnTo>
                    <a:pt x="93" y="268"/>
                  </a:lnTo>
                  <a:lnTo>
                    <a:pt x="93" y="189"/>
                  </a:lnTo>
                  <a:cubicBezTo>
                    <a:pt x="75" y="171"/>
                    <a:pt x="75" y="134"/>
                    <a:pt x="75" y="116"/>
                  </a:cubicBezTo>
                  <a:cubicBezTo>
                    <a:pt x="75" y="74"/>
                    <a:pt x="56" y="55"/>
                    <a:pt x="56" y="18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372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5315;p64"/>
            <p:cNvSpPr/>
            <p:nvPr/>
          </p:nvSpPr>
          <p:spPr>
            <a:xfrm>
              <a:off x="6569100" y="3074963"/>
              <a:ext cx="89481" cy="86925"/>
            </a:xfrm>
            <a:custGeom>
              <a:avLst/>
              <a:gdLst/>
              <a:ahLst/>
              <a:cxnLst/>
              <a:rect l="l" t="t" r="r" b="b"/>
              <a:pathLst>
                <a:path w="694" h="717" extrusionOk="0">
                  <a:moveTo>
                    <a:pt x="19" y="0"/>
                  </a:moveTo>
                  <a:cubicBezTo>
                    <a:pt x="19" y="19"/>
                    <a:pt x="1" y="37"/>
                    <a:pt x="19" y="37"/>
                  </a:cubicBezTo>
                  <a:lnTo>
                    <a:pt x="19" y="56"/>
                  </a:lnTo>
                  <a:lnTo>
                    <a:pt x="38" y="56"/>
                  </a:lnTo>
                  <a:lnTo>
                    <a:pt x="38" y="74"/>
                  </a:lnTo>
                  <a:cubicBezTo>
                    <a:pt x="56" y="74"/>
                    <a:pt x="56" y="74"/>
                    <a:pt x="56" y="97"/>
                  </a:cubicBezTo>
                  <a:cubicBezTo>
                    <a:pt x="75" y="97"/>
                    <a:pt x="98" y="116"/>
                    <a:pt x="116" y="134"/>
                  </a:cubicBezTo>
                  <a:cubicBezTo>
                    <a:pt x="153" y="153"/>
                    <a:pt x="190" y="171"/>
                    <a:pt x="232" y="171"/>
                  </a:cubicBezTo>
                  <a:cubicBezTo>
                    <a:pt x="287" y="213"/>
                    <a:pt x="366" y="213"/>
                    <a:pt x="421" y="231"/>
                  </a:cubicBezTo>
                  <a:lnTo>
                    <a:pt x="444" y="250"/>
                  </a:lnTo>
                  <a:cubicBezTo>
                    <a:pt x="444" y="268"/>
                    <a:pt x="444" y="287"/>
                    <a:pt x="463" y="305"/>
                  </a:cubicBezTo>
                  <a:cubicBezTo>
                    <a:pt x="463" y="347"/>
                    <a:pt x="481" y="384"/>
                    <a:pt x="481" y="421"/>
                  </a:cubicBezTo>
                  <a:cubicBezTo>
                    <a:pt x="500" y="444"/>
                    <a:pt x="500" y="481"/>
                    <a:pt x="500" y="518"/>
                  </a:cubicBezTo>
                  <a:lnTo>
                    <a:pt x="500" y="633"/>
                  </a:lnTo>
                  <a:lnTo>
                    <a:pt x="518" y="633"/>
                  </a:lnTo>
                  <a:lnTo>
                    <a:pt x="518" y="652"/>
                  </a:lnTo>
                  <a:cubicBezTo>
                    <a:pt x="518" y="686"/>
                    <a:pt x="546" y="717"/>
                    <a:pt x="587" y="717"/>
                  </a:cubicBezTo>
                  <a:cubicBezTo>
                    <a:pt x="596" y="717"/>
                    <a:pt x="605" y="715"/>
                    <a:pt x="615" y="712"/>
                  </a:cubicBezTo>
                  <a:cubicBezTo>
                    <a:pt x="652" y="712"/>
                    <a:pt x="694" y="675"/>
                    <a:pt x="675" y="615"/>
                  </a:cubicBezTo>
                  <a:cubicBezTo>
                    <a:pt x="675" y="578"/>
                    <a:pt x="675" y="536"/>
                    <a:pt x="652" y="499"/>
                  </a:cubicBezTo>
                  <a:cubicBezTo>
                    <a:pt x="634" y="462"/>
                    <a:pt x="634" y="421"/>
                    <a:pt x="615" y="384"/>
                  </a:cubicBezTo>
                  <a:cubicBezTo>
                    <a:pt x="597" y="347"/>
                    <a:pt x="597" y="305"/>
                    <a:pt x="578" y="268"/>
                  </a:cubicBezTo>
                  <a:cubicBezTo>
                    <a:pt x="560" y="250"/>
                    <a:pt x="560" y="231"/>
                    <a:pt x="537" y="213"/>
                  </a:cubicBezTo>
                  <a:lnTo>
                    <a:pt x="537" y="171"/>
                  </a:lnTo>
                  <a:lnTo>
                    <a:pt x="518" y="153"/>
                  </a:lnTo>
                  <a:lnTo>
                    <a:pt x="518" y="134"/>
                  </a:lnTo>
                  <a:cubicBezTo>
                    <a:pt x="500" y="134"/>
                    <a:pt x="481" y="116"/>
                    <a:pt x="463" y="116"/>
                  </a:cubicBezTo>
                  <a:cubicBezTo>
                    <a:pt x="403" y="116"/>
                    <a:pt x="329" y="116"/>
                    <a:pt x="250" y="97"/>
                  </a:cubicBezTo>
                  <a:cubicBezTo>
                    <a:pt x="213" y="97"/>
                    <a:pt x="172" y="74"/>
                    <a:pt x="153" y="56"/>
                  </a:cubicBezTo>
                  <a:cubicBezTo>
                    <a:pt x="135" y="56"/>
                    <a:pt x="116" y="56"/>
                    <a:pt x="98" y="37"/>
                  </a:cubicBezTo>
                  <a:lnTo>
                    <a:pt x="75" y="19"/>
                  </a:lnTo>
                  <a:lnTo>
                    <a:pt x="56" y="19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5316;p64"/>
            <p:cNvSpPr/>
            <p:nvPr/>
          </p:nvSpPr>
          <p:spPr>
            <a:xfrm>
              <a:off x="6462471" y="2976884"/>
              <a:ext cx="143763" cy="118932"/>
            </a:xfrm>
            <a:custGeom>
              <a:avLst/>
              <a:gdLst/>
              <a:ahLst/>
              <a:cxnLst/>
              <a:rect l="l" t="t" r="r" b="b"/>
              <a:pathLst>
                <a:path w="1115" h="981" extrusionOk="0">
                  <a:moveTo>
                    <a:pt x="481" y="1"/>
                  </a:moveTo>
                  <a:cubicBezTo>
                    <a:pt x="463" y="1"/>
                    <a:pt x="440" y="1"/>
                    <a:pt x="421" y="19"/>
                  </a:cubicBezTo>
                  <a:lnTo>
                    <a:pt x="366" y="19"/>
                  </a:lnTo>
                  <a:cubicBezTo>
                    <a:pt x="347" y="38"/>
                    <a:pt x="324" y="38"/>
                    <a:pt x="306" y="38"/>
                  </a:cubicBezTo>
                  <a:cubicBezTo>
                    <a:pt x="287" y="38"/>
                    <a:pt x="269" y="56"/>
                    <a:pt x="250" y="56"/>
                  </a:cubicBezTo>
                  <a:cubicBezTo>
                    <a:pt x="232" y="75"/>
                    <a:pt x="232" y="75"/>
                    <a:pt x="209" y="98"/>
                  </a:cubicBezTo>
                  <a:cubicBezTo>
                    <a:pt x="190" y="116"/>
                    <a:pt x="172" y="116"/>
                    <a:pt x="153" y="135"/>
                  </a:cubicBezTo>
                  <a:cubicBezTo>
                    <a:pt x="135" y="135"/>
                    <a:pt x="135" y="153"/>
                    <a:pt x="116" y="172"/>
                  </a:cubicBezTo>
                  <a:cubicBezTo>
                    <a:pt x="93" y="190"/>
                    <a:pt x="75" y="190"/>
                    <a:pt x="75" y="213"/>
                  </a:cubicBezTo>
                  <a:cubicBezTo>
                    <a:pt x="56" y="232"/>
                    <a:pt x="56" y="250"/>
                    <a:pt x="38" y="269"/>
                  </a:cubicBezTo>
                  <a:cubicBezTo>
                    <a:pt x="38" y="287"/>
                    <a:pt x="19" y="306"/>
                    <a:pt x="19" y="329"/>
                  </a:cubicBezTo>
                  <a:cubicBezTo>
                    <a:pt x="1" y="329"/>
                    <a:pt x="1" y="366"/>
                    <a:pt x="1" y="384"/>
                  </a:cubicBezTo>
                  <a:lnTo>
                    <a:pt x="1" y="444"/>
                  </a:lnTo>
                  <a:lnTo>
                    <a:pt x="1" y="500"/>
                  </a:lnTo>
                  <a:lnTo>
                    <a:pt x="1" y="560"/>
                  </a:lnTo>
                  <a:cubicBezTo>
                    <a:pt x="1" y="578"/>
                    <a:pt x="19" y="597"/>
                    <a:pt x="19" y="615"/>
                  </a:cubicBezTo>
                  <a:cubicBezTo>
                    <a:pt x="38" y="634"/>
                    <a:pt x="38" y="652"/>
                    <a:pt x="56" y="675"/>
                  </a:cubicBezTo>
                  <a:cubicBezTo>
                    <a:pt x="56" y="694"/>
                    <a:pt x="75" y="694"/>
                    <a:pt x="75" y="712"/>
                  </a:cubicBezTo>
                  <a:cubicBezTo>
                    <a:pt x="93" y="731"/>
                    <a:pt x="93" y="749"/>
                    <a:pt x="116" y="768"/>
                  </a:cubicBezTo>
                  <a:cubicBezTo>
                    <a:pt x="135" y="791"/>
                    <a:pt x="135" y="791"/>
                    <a:pt x="153" y="809"/>
                  </a:cubicBezTo>
                  <a:cubicBezTo>
                    <a:pt x="172" y="828"/>
                    <a:pt x="190" y="828"/>
                    <a:pt x="209" y="846"/>
                  </a:cubicBezTo>
                  <a:cubicBezTo>
                    <a:pt x="232" y="865"/>
                    <a:pt x="232" y="865"/>
                    <a:pt x="250" y="883"/>
                  </a:cubicBezTo>
                  <a:cubicBezTo>
                    <a:pt x="269" y="883"/>
                    <a:pt x="287" y="906"/>
                    <a:pt x="306" y="906"/>
                  </a:cubicBezTo>
                  <a:cubicBezTo>
                    <a:pt x="324" y="925"/>
                    <a:pt x="347" y="925"/>
                    <a:pt x="366" y="943"/>
                  </a:cubicBezTo>
                  <a:cubicBezTo>
                    <a:pt x="384" y="943"/>
                    <a:pt x="403" y="943"/>
                    <a:pt x="421" y="962"/>
                  </a:cubicBezTo>
                  <a:cubicBezTo>
                    <a:pt x="440" y="962"/>
                    <a:pt x="463" y="962"/>
                    <a:pt x="481" y="980"/>
                  </a:cubicBezTo>
                  <a:lnTo>
                    <a:pt x="731" y="980"/>
                  </a:lnTo>
                  <a:cubicBezTo>
                    <a:pt x="749" y="962"/>
                    <a:pt x="768" y="962"/>
                    <a:pt x="786" y="943"/>
                  </a:cubicBezTo>
                  <a:lnTo>
                    <a:pt x="828" y="943"/>
                  </a:lnTo>
                  <a:lnTo>
                    <a:pt x="846" y="925"/>
                  </a:lnTo>
                  <a:cubicBezTo>
                    <a:pt x="865" y="925"/>
                    <a:pt x="883" y="906"/>
                    <a:pt x="902" y="906"/>
                  </a:cubicBezTo>
                  <a:cubicBezTo>
                    <a:pt x="902" y="883"/>
                    <a:pt x="925" y="865"/>
                    <a:pt x="943" y="846"/>
                  </a:cubicBezTo>
                  <a:cubicBezTo>
                    <a:pt x="962" y="846"/>
                    <a:pt x="962" y="828"/>
                    <a:pt x="980" y="828"/>
                  </a:cubicBezTo>
                  <a:lnTo>
                    <a:pt x="999" y="809"/>
                  </a:lnTo>
                  <a:cubicBezTo>
                    <a:pt x="999" y="809"/>
                    <a:pt x="1017" y="791"/>
                    <a:pt x="1040" y="768"/>
                  </a:cubicBezTo>
                  <a:lnTo>
                    <a:pt x="1040" y="749"/>
                  </a:lnTo>
                  <a:cubicBezTo>
                    <a:pt x="1059" y="731"/>
                    <a:pt x="1059" y="731"/>
                    <a:pt x="1059" y="712"/>
                  </a:cubicBezTo>
                  <a:cubicBezTo>
                    <a:pt x="1077" y="694"/>
                    <a:pt x="1077" y="675"/>
                    <a:pt x="1077" y="652"/>
                  </a:cubicBezTo>
                  <a:cubicBezTo>
                    <a:pt x="1096" y="634"/>
                    <a:pt x="1096" y="615"/>
                    <a:pt x="1114" y="597"/>
                  </a:cubicBezTo>
                  <a:cubicBezTo>
                    <a:pt x="1114" y="578"/>
                    <a:pt x="1096" y="560"/>
                    <a:pt x="1096" y="537"/>
                  </a:cubicBezTo>
                  <a:cubicBezTo>
                    <a:pt x="1114" y="518"/>
                    <a:pt x="1114" y="500"/>
                    <a:pt x="1096" y="481"/>
                  </a:cubicBezTo>
                  <a:cubicBezTo>
                    <a:pt x="1096" y="463"/>
                    <a:pt x="1114" y="421"/>
                    <a:pt x="1096" y="403"/>
                  </a:cubicBezTo>
                  <a:cubicBezTo>
                    <a:pt x="1096" y="384"/>
                    <a:pt x="1077" y="366"/>
                    <a:pt x="1077" y="347"/>
                  </a:cubicBezTo>
                  <a:lnTo>
                    <a:pt x="1077" y="329"/>
                  </a:lnTo>
                  <a:cubicBezTo>
                    <a:pt x="1077" y="306"/>
                    <a:pt x="1059" y="306"/>
                    <a:pt x="1059" y="287"/>
                  </a:cubicBezTo>
                  <a:cubicBezTo>
                    <a:pt x="1059" y="269"/>
                    <a:pt x="1040" y="250"/>
                    <a:pt x="1040" y="232"/>
                  </a:cubicBezTo>
                  <a:cubicBezTo>
                    <a:pt x="1017" y="213"/>
                    <a:pt x="999" y="213"/>
                    <a:pt x="980" y="190"/>
                  </a:cubicBezTo>
                  <a:cubicBezTo>
                    <a:pt x="980" y="172"/>
                    <a:pt x="962" y="172"/>
                    <a:pt x="943" y="153"/>
                  </a:cubicBezTo>
                  <a:cubicBezTo>
                    <a:pt x="925" y="135"/>
                    <a:pt x="902" y="116"/>
                    <a:pt x="902" y="116"/>
                  </a:cubicBezTo>
                  <a:cubicBezTo>
                    <a:pt x="883" y="98"/>
                    <a:pt x="865" y="98"/>
                    <a:pt x="846" y="75"/>
                  </a:cubicBezTo>
                  <a:cubicBezTo>
                    <a:pt x="828" y="75"/>
                    <a:pt x="809" y="56"/>
                    <a:pt x="786" y="38"/>
                  </a:cubicBezTo>
                  <a:cubicBezTo>
                    <a:pt x="768" y="38"/>
                    <a:pt x="749" y="19"/>
                    <a:pt x="731" y="19"/>
                  </a:cubicBezTo>
                  <a:cubicBezTo>
                    <a:pt x="712" y="19"/>
                    <a:pt x="694" y="19"/>
                    <a:pt x="67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5317;p64"/>
            <p:cNvSpPr/>
            <p:nvPr/>
          </p:nvSpPr>
          <p:spPr>
            <a:xfrm>
              <a:off x="6524488" y="2999919"/>
              <a:ext cx="12636" cy="9578"/>
            </a:xfrm>
            <a:custGeom>
              <a:avLst/>
              <a:gdLst/>
              <a:ahLst/>
              <a:cxnLst/>
              <a:rect l="l" t="t" r="r" b="b"/>
              <a:pathLst>
                <a:path w="98" h="79" extrusionOk="0">
                  <a:moveTo>
                    <a:pt x="97" y="23"/>
                  </a:moveTo>
                  <a:cubicBezTo>
                    <a:pt x="56" y="23"/>
                    <a:pt x="37" y="42"/>
                    <a:pt x="19" y="60"/>
                  </a:cubicBezTo>
                  <a:cubicBezTo>
                    <a:pt x="37" y="42"/>
                    <a:pt x="56" y="42"/>
                    <a:pt x="97" y="23"/>
                  </a:cubicBezTo>
                  <a:close/>
                  <a:moveTo>
                    <a:pt x="0" y="0"/>
                  </a:moveTo>
                  <a:lnTo>
                    <a:pt x="0" y="60"/>
                  </a:lnTo>
                  <a:lnTo>
                    <a:pt x="19" y="79"/>
                  </a:lnTo>
                  <a:lnTo>
                    <a:pt x="19" y="60"/>
                  </a:lnTo>
                  <a:cubicBezTo>
                    <a:pt x="19" y="42"/>
                    <a:pt x="0" y="23"/>
                    <a:pt x="0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5318;p64"/>
            <p:cNvSpPr/>
            <p:nvPr/>
          </p:nvSpPr>
          <p:spPr>
            <a:xfrm>
              <a:off x="6559043" y="3030712"/>
              <a:ext cx="7865" cy="11275"/>
            </a:xfrm>
            <a:custGeom>
              <a:avLst/>
              <a:gdLst/>
              <a:ahLst/>
              <a:cxnLst/>
              <a:rect l="l" t="t" r="r" b="b"/>
              <a:pathLst>
                <a:path w="61" h="93" extrusionOk="0">
                  <a:moveTo>
                    <a:pt x="0" y="0"/>
                  </a:moveTo>
                  <a:lnTo>
                    <a:pt x="0" y="37"/>
                  </a:lnTo>
                  <a:cubicBezTo>
                    <a:pt x="19" y="19"/>
                    <a:pt x="19" y="0"/>
                    <a:pt x="0" y="0"/>
                  </a:cubicBezTo>
                  <a:close/>
                  <a:moveTo>
                    <a:pt x="37" y="37"/>
                  </a:moveTo>
                  <a:lnTo>
                    <a:pt x="37" y="56"/>
                  </a:lnTo>
                  <a:lnTo>
                    <a:pt x="37" y="93"/>
                  </a:lnTo>
                  <a:cubicBezTo>
                    <a:pt x="37" y="74"/>
                    <a:pt x="37" y="74"/>
                    <a:pt x="60" y="56"/>
                  </a:cubicBezTo>
                  <a:lnTo>
                    <a:pt x="60" y="37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5319;p64"/>
            <p:cNvSpPr/>
            <p:nvPr/>
          </p:nvSpPr>
          <p:spPr>
            <a:xfrm>
              <a:off x="6581606" y="3044654"/>
              <a:ext cx="2579" cy="6910"/>
            </a:xfrm>
            <a:custGeom>
              <a:avLst/>
              <a:gdLst/>
              <a:ahLst/>
              <a:cxnLst/>
              <a:rect l="l" t="t" r="r" b="b"/>
              <a:pathLst>
                <a:path w="20" h="57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9"/>
                    <a:pt x="19" y="38"/>
                    <a:pt x="19" y="56"/>
                  </a:cubicBezTo>
                  <a:cubicBezTo>
                    <a:pt x="19" y="38"/>
                    <a:pt x="19" y="19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5320;p64"/>
            <p:cNvSpPr/>
            <p:nvPr/>
          </p:nvSpPr>
          <p:spPr>
            <a:xfrm>
              <a:off x="6514303" y="3030712"/>
              <a:ext cx="10315" cy="2303"/>
            </a:xfrm>
            <a:custGeom>
              <a:avLst/>
              <a:gdLst/>
              <a:ahLst/>
              <a:cxnLst/>
              <a:rect l="l" t="t" r="r" b="b"/>
              <a:pathLst>
                <a:path w="80" h="19" extrusionOk="0">
                  <a:moveTo>
                    <a:pt x="38" y="19"/>
                  </a:moveTo>
                  <a:lnTo>
                    <a:pt x="19" y="19"/>
                  </a:ln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5321;p64"/>
            <p:cNvSpPr/>
            <p:nvPr/>
          </p:nvSpPr>
          <p:spPr>
            <a:xfrm>
              <a:off x="6534030" y="3055929"/>
              <a:ext cx="3094" cy="291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lnTo>
                    <a:pt x="0" y="23"/>
                  </a:lnTo>
                  <a:cubicBezTo>
                    <a:pt x="23" y="23"/>
                    <a:pt x="23" y="23"/>
                    <a:pt x="23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5322;p64"/>
            <p:cNvSpPr/>
            <p:nvPr/>
          </p:nvSpPr>
          <p:spPr>
            <a:xfrm>
              <a:off x="6504246" y="2988644"/>
              <a:ext cx="5415" cy="6910"/>
            </a:xfrm>
            <a:custGeom>
              <a:avLst/>
              <a:gdLst/>
              <a:ahLst/>
              <a:cxnLst/>
              <a:rect l="l" t="t" r="r" b="b"/>
              <a:pathLst>
                <a:path w="42" h="57" extrusionOk="0">
                  <a:moveTo>
                    <a:pt x="42" y="1"/>
                  </a:moveTo>
                  <a:cubicBezTo>
                    <a:pt x="23" y="1"/>
                    <a:pt x="23" y="1"/>
                    <a:pt x="0" y="19"/>
                  </a:cubicBezTo>
                  <a:lnTo>
                    <a:pt x="23" y="19"/>
                  </a:lnTo>
                  <a:lnTo>
                    <a:pt x="23" y="38"/>
                  </a:lnTo>
                  <a:cubicBezTo>
                    <a:pt x="42" y="38"/>
                    <a:pt x="42" y="56"/>
                    <a:pt x="42" y="56"/>
                  </a:cubicBezTo>
                  <a:lnTo>
                    <a:pt x="42" y="38"/>
                  </a:lnTo>
                  <a:lnTo>
                    <a:pt x="42" y="19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5323;p64"/>
            <p:cNvSpPr/>
            <p:nvPr/>
          </p:nvSpPr>
          <p:spPr>
            <a:xfrm>
              <a:off x="6541766" y="2990947"/>
              <a:ext cx="4900" cy="6789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0" y="0"/>
                  </a:moveTo>
                  <a:lnTo>
                    <a:pt x="0" y="19"/>
                  </a:lnTo>
                  <a:lnTo>
                    <a:pt x="19" y="37"/>
                  </a:lnTo>
                  <a:lnTo>
                    <a:pt x="37" y="56"/>
                  </a:lnTo>
                  <a:cubicBezTo>
                    <a:pt x="37" y="37"/>
                    <a:pt x="19" y="37"/>
                    <a:pt x="19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324;p64"/>
            <p:cNvSpPr/>
            <p:nvPr/>
          </p:nvSpPr>
          <p:spPr>
            <a:xfrm>
              <a:off x="6484519" y="3053626"/>
              <a:ext cx="4900" cy="5213"/>
            </a:xfrm>
            <a:custGeom>
              <a:avLst/>
              <a:gdLst/>
              <a:ahLst/>
              <a:cxnLst/>
              <a:rect l="l" t="t" r="r" b="b"/>
              <a:pathLst>
                <a:path w="38" h="43" extrusionOk="0">
                  <a:moveTo>
                    <a:pt x="1" y="1"/>
                  </a:moveTo>
                  <a:lnTo>
                    <a:pt x="1" y="19"/>
                  </a:lnTo>
                  <a:lnTo>
                    <a:pt x="1" y="42"/>
                  </a:lnTo>
                  <a:lnTo>
                    <a:pt x="19" y="42"/>
                  </a:lnTo>
                  <a:cubicBezTo>
                    <a:pt x="38" y="42"/>
                    <a:pt x="38" y="19"/>
                    <a:pt x="38" y="19"/>
                  </a:cubicBezTo>
                  <a:lnTo>
                    <a:pt x="19" y="19"/>
                  </a:lnTo>
                  <a:cubicBezTo>
                    <a:pt x="1" y="1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325;p64"/>
            <p:cNvSpPr/>
            <p:nvPr/>
          </p:nvSpPr>
          <p:spPr>
            <a:xfrm>
              <a:off x="6519073" y="3083934"/>
              <a:ext cx="15085" cy="5092"/>
            </a:xfrm>
            <a:custGeom>
              <a:avLst/>
              <a:gdLst/>
              <a:ahLst/>
              <a:cxnLst/>
              <a:rect l="l" t="t" r="r" b="b"/>
              <a:pathLst>
                <a:path w="117" h="42" extrusionOk="0">
                  <a:moveTo>
                    <a:pt x="1" y="0"/>
                  </a:moveTo>
                  <a:cubicBezTo>
                    <a:pt x="8" y="8"/>
                    <a:pt x="13" y="11"/>
                    <a:pt x="18" y="11"/>
                  </a:cubicBezTo>
                  <a:cubicBezTo>
                    <a:pt x="26" y="11"/>
                    <a:pt x="30" y="0"/>
                    <a:pt x="42" y="0"/>
                  </a:cubicBezTo>
                  <a:close/>
                  <a:moveTo>
                    <a:pt x="42" y="0"/>
                  </a:moveTo>
                  <a:lnTo>
                    <a:pt x="42" y="23"/>
                  </a:lnTo>
                  <a:lnTo>
                    <a:pt x="61" y="23"/>
                  </a:lnTo>
                  <a:lnTo>
                    <a:pt x="42" y="0"/>
                  </a:lnTo>
                  <a:close/>
                  <a:moveTo>
                    <a:pt x="116" y="0"/>
                  </a:moveTo>
                  <a:cubicBezTo>
                    <a:pt x="98" y="0"/>
                    <a:pt x="98" y="23"/>
                    <a:pt x="79" y="23"/>
                  </a:cubicBezTo>
                  <a:cubicBezTo>
                    <a:pt x="98" y="23"/>
                    <a:pt x="98" y="23"/>
                    <a:pt x="116" y="0"/>
                  </a:cubicBezTo>
                  <a:close/>
                  <a:moveTo>
                    <a:pt x="79" y="23"/>
                  </a:moveTo>
                  <a:lnTo>
                    <a:pt x="61" y="42"/>
                  </a:lnTo>
                  <a:lnTo>
                    <a:pt x="79" y="42"/>
                  </a:lnTo>
                  <a:lnTo>
                    <a:pt x="79" y="23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326;p64"/>
            <p:cNvSpPr/>
            <p:nvPr/>
          </p:nvSpPr>
          <p:spPr>
            <a:xfrm>
              <a:off x="6576320" y="3069871"/>
              <a:ext cx="10186" cy="7395"/>
            </a:xfrm>
            <a:custGeom>
              <a:avLst/>
              <a:gdLst/>
              <a:ahLst/>
              <a:cxnLst/>
              <a:rect l="l" t="t" r="r" b="b"/>
              <a:pathLst>
                <a:path w="79" h="61" extrusionOk="0">
                  <a:moveTo>
                    <a:pt x="60" y="1"/>
                  </a:moveTo>
                  <a:lnTo>
                    <a:pt x="60" y="24"/>
                  </a:lnTo>
                  <a:lnTo>
                    <a:pt x="79" y="24"/>
                  </a:lnTo>
                  <a:lnTo>
                    <a:pt x="79" y="1"/>
                  </a:lnTo>
                  <a:close/>
                  <a:moveTo>
                    <a:pt x="0" y="42"/>
                  </a:moveTo>
                  <a:cubicBezTo>
                    <a:pt x="19" y="42"/>
                    <a:pt x="19" y="61"/>
                    <a:pt x="42" y="61"/>
                  </a:cubicBezTo>
                  <a:cubicBezTo>
                    <a:pt x="42" y="42"/>
                    <a:pt x="19" y="42"/>
                    <a:pt x="0" y="42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327;p64"/>
            <p:cNvSpPr/>
            <p:nvPr/>
          </p:nvSpPr>
          <p:spPr>
            <a:xfrm>
              <a:off x="6556593" y="2889474"/>
              <a:ext cx="245621" cy="130449"/>
            </a:xfrm>
            <a:custGeom>
              <a:avLst/>
              <a:gdLst/>
              <a:ahLst/>
              <a:cxnLst/>
              <a:rect l="l" t="t" r="r" b="b"/>
              <a:pathLst>
                <a:path w="1905" h="1076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lnTo>
                    <a:pt x="79" y="893"/>
                  </a:lnTo>
                  <a:lnTo>
                    <a:pt x="98" y="911"/>
                  </a:lnTo>
                  <a:cubicBezTo>
                    <a:pt x="98" y="990"/>
                    <a:pt x="56" y="1068"/>
                    <a:pt x="56" y="1068"/>
                  </a:cubicBezTo>
                  <a:cubicBezTo>
                    <a:pt x="56" y="1068"/>
                    <a:pt x="222" y="1075"/>
                    <a:pt x="434" y="1075"/>
                  </a:cubicBezTo>
                  <a:cubicBezTo>
                    <a:pt x="712" y="1075"/>
                    <a:pt x="1069" y="1063"/>
                    <a:pt x="1234" y="1008"/>
                  </a:cubicBezTo>
                  <a:cubicBezTo>
                    <a:pt x="1405" y="971"/>
                    <a:pt x="1636" y="819"/>
                    <a:pt x="1715" y="643"/>
                  </a:cubicBezTo>
                  <a:cubicBezTo>
                    <a:pt x="1733" y="606"/>
                    <a:pt x="1733" y="546"/>
                    <a:pt x="1715" y="491"/>
                  </a:cubicBezTo>
                  <a:lnTo>
                    <a:pt x="1733" y="491"/>
                  </a:lnTo>
                  <a:cubicBezTo>
                    <a:pt x="1733" y="491"/>
                    <a:pt x="1752" y="491"/>
                    <a:pt x="1752" y="472"/>
                  </a:cubicBezTo>
                  <a:lnTo>
                    <a:pt x="1770" y="449"/>
                  </a:lnTo>
                  <a:cubicBezTo>
                    <a:pt x="1789" y="449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5328;p64"/>
            <p:cNvSpPr/>
            <p:nvPr/>
          </p:nvSpPr>
          <p:spPr>
            <a:xfrm>
              <a:off x="6556593" y="2889474"/>
              <a:ext cx="245621" cy="110566"/>
            </a:xfrm>
            <a:custGeom>
              <a:avLst/>
              <a:gdLst/>
              <a:ahLst/>
              <a:cxnLst/>
              <a:rect l="l" t="t" r="r" b="b"/>
              <a:pathLst>
                <a:path w="1905" h="912" extrusionOk="0">
                  <a:moveTo>
                    <a:pt x="1515" y="0"/>
                  </a:moveTo>
                  <a:cubicBezTo>
                    <a:pt x="1467" y="0"/>
                    <a:pt x="1413" y="3"/>
                    <a:pt x="1350" y="10"/>
                  </a:cubicBezTo>
                  <a:cubicBezTo>
                    <a:pt x="481" y="103"/>
                    <a:pt x="1" y="819"/>
                    <a:pt x="1" y="819"/>
                  </a:cubicBezTo>
                  <a:cubicBezTo>
                    <a:pt x="38" y="819"/>
                    <a:pt x="56" y="837"/>
                    <a:pt x="79" y="856"/>
                  </a:cubicBezTo>
                  <a:cubicBezTo>
                    <a:pt x="79" y="874"/>
                    <a:pt x="79" y="893"/>
                    <a:pt x="98" y="911"/>
                  </a:cubicBezTo>
                  <a:cubicBezTo>
                    <a:pt x="1022" y="911"/>
                    <a:pt x="1715" y="491"/>
                    <a:pt x="1715" y="491"/>
                  </a:cubicBezTo>
                  <a:lnTo>
                    <a:pt x="1733" y="491"/>
                  </a:lnTo>
                  <a:cubicBezTo>
                    <a:pt x="1752" y="472"/>
                    <a:pt x="1789" y="449"/>
                    <a:pt x="1812" y="431"/>
                  </a:cubicBezTo>
                  <a:cubicBezTo>
                    <a:pt x="1886" y="357"/>
                    <a:pt x="1904" y="241"/>
                    <a:pt x="1867" y="163"/>
                  </a:cubicBezTo>
                  <a:cubicBezTo>
                    <a:pt x="1821" y="82"/>
                    <a:pt x="1758" y="0"/>
                    <a:pt x="1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5329;p64"/>
            <p:cNvSpPr/>
            <p:nvPr/>
          </p:nvSpPr>
          <p:spPr>
            <a:xfrm>
              <a:off x="6405353" y="2967428"/>
              <a:ext cx="49511" cy="23641"/>
            </a:xfrm>
            <a:custGeom>
              <a:avLst/>
              <a:gdLst/>
              <a:ahLst/>
              <a:cxnLst/>
              <a:rect l="l" t="t" r="r" b="b"/>
              <a:pathLst>
                <a:path w="384" h="195" extrusionOk="0">
                  <a:moveTo>
                    <a:pt x="0" y="0"/>
                  </a:moveTo>
                  <a:lnTo>
                    <a:pt x="0" y="19"/>
                  </a:lnTo>
                  <a:lnTo>
                    <a:pt x="0" y="37"/>
                  </a:lnTo>
                  <a:lnTo>
                    <a:pt x="19" y="60"/>
                  </a:lnTo>
                  <a:lnTo>
                    <a:pt x="37" y="79"/>
                  </a:lnTo>
                  <a:cubicBezTo>
                    <a:pt x="74" y="60"/>
                    <a:pt x="116" y="60"/>
                    <a:pt x="153" y="60"/>
                  </a:cubicBezTo>
                  <a:lnTo>
                    <a:pt x="189" y="60"/>
                  </a:lnTo>
                  <a:cubicBezTo>
                    <a:pt x="213" y="60"/>
                    <a:pt x="231" y="79"/>
                    <a:pt x="250" y="79"/>
                  </a:cubicBezTo>
                  <a:cubicBezTo>
                    <a:pt x="268" y="79"/>
                    <a:pt x="268" y="97"/>
                    <a:pt x="287" y="97"/>
                  </a:cubicBezTo>
                  <a:cubicBezTo>
                    <a:pt x="287" y="116"/>
                    <a:pt x="305" y="116"/>
                    <a:pt x="305" y="134"/>
                  </a:cubicBezTo>
                  <a:cubicBezTo>
                    <a:pt x="328" y="134"/>
                    <a:pt x="328" y="153"/>
                    <a:pt x="347" y="153"/>
                  </a:cubicBezTo>
                  <a:cubicBezTo>
                    <a:pt x="347" y="134"/>
                    <a:pt x="328" y="116"/>
                    <a:pt x="328" y="116"/>
                  </a:cubicBezTo>
                  <a:cubicBezTo>
                    <a:pt x="305" y="97"/>
                    <a:pt x="287" y="79"/>
                    <a:pt x="268" y="60"/>
                  </a:cubicBezTo>
                  <a:lnTo>
                    <a:pt x="250" y="60"/>
                  </a:lnTo>
                  <a:cubicBezTo>
                    <a:pt x="250" y="60"/>
                    <a:pt x="231" y="60"/>
                    <a:pt x="213" y="37"/>
                  </a:cubicBezTo>
                  <a:lnTo>
                    <a:pt x="97" y="37"/>
                  </a:lnTo>
                  <a:cubicBezTo>
                    <a:pt x="74" y="37"/>
                    <a:pt x="55" y="37"/>
                    <a:pt x="37" y="60"/>
                  </a:cubicBezTo>
                  <a:lnTo>
                    <a:pt x="37" y="37"/>
                  </a:lnTo>
                  <a:lnTo>
                    <a:pt x="19" y="37"/>
                  </a:lnTo>
                  <a:lnTo>
                    <a:pt x="19" y="19"/>
                  </a:lnTo>
                  <a:lnTo>
                    <a:pt x="19" y="0"/>
                  </a:lnTo>
                  <a:close/>
                  <a:moveTo>
                    <a:pt x="347" y="153"/>
                  </a:moveTo>
                  <a:cubicBezTo>
                    <a:pt x="347" y="176"/>
                    <a:pt x="347" y="176"/>
                    <a:pt x="365" y="194"/>
                  </a:cubicBezTo>
                  <a:lnTo>
                    <a:pt x="384" y="194"/>
                  </a:lnTo>
                  <a:lnTo>
                    <a:pt x="384" y="176"/>
                  </a:lnTo>
                  <a:cubicBezTo>
                    <a:pt x="365" y="176"/>
                    <a:pt x="365" y="153"/>
                    <a:pt x="347" y="153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5330;p64"/>
            <p:cNvSpPr/>
            <p:nvPr/>
          </p:nvSpPr>
          <p:spPr>
            <a:xfrm>
              <a:off x="6410124" y="2980521"/>
              <a:ext cx="91802" cy="75529"/>
            </a:xfrm>
            <a:custGeom>
              <a:avLst/>
              <a:gdLst/>
              <a:ahLst/>
              <a:cxnLst/>
              <a:rect l="l" t="t" r="r" b="b"/>
              <a:pathLst>
                <a:path w="712" h="623" extrusionOk="0">
                  <a:moveTo>
                    <a:pt x="455" y="1"/>
                  </a:moveTo>
                  <a:cubicBezTo>
                    <a:pt x="400" y="1"/>
                    <a:pt x="342" y="14"/>
                    <a:pt x="291" y="45"/>
                  </a:cubicBezTo>
                  <a:cubicBezTo>
                    <a:pt x="152" y="142"/>
                    <a:pt x="0" y="414"/>
                    <a:pt x="37" y="530"/>
                  </a:cubicBezTo>
                  <a:lnTo>
                    <a:pt x="37" y="548"/>
                  </a:lnTo>
                  <a:cubicBezTo>
                    <a:pt x="79" y="604"/>
                    <a:pt x="152" y="622"/>
                    <a:pt x="250" y="622"/>
                  </a:cubicBezTo>
                  <a:cubicBezTo>
                    <a:pt x="365" y="604"/>
                    <a:pt x="481" y="585"/>
                    <a:pt x="559" y="530"/>
                  </a:cubicBezTo>
                  <a:cubicBezTo>
                    <a:pt x="596" y="507"/>
                    <a:pt x="615" y="470"/>
                    <a:pt x="656" y="433"/>
                  </a:cubicBezTo>
                  <a:cubicBezTo>
                    <a:pt x="712" y="336"/>
                    <a:pt x="712" y="220"/>
                    <a:pt x="656" y="123"/>
                  </a:cubicBezTo>
                  <a:cubicBezTo>
                    <a:pt x="638" y="86"/>
                    <a:pt x="615" y="45"/>
                    <a:pt x="578" y="26"/>
                  </a:cubicBezTo>
                  <a:cubicBezTo>
                    <a:pt x="542" y="10"/>
                    <a:pt x="499" y="1"/>
                    <a:pt x="455" y="1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1;p64"/>
            <p:cNvSpPr/>
            <p:nvPr/>
          </p:nvSpPr>
          <p:spPr>
            <a:xfrm>
              <a:off x="6437458" y="2933967"/>
              <a:ext cx="40099" cy="54798"/>
            </a:xfrm>
            <a:custGeom>
              <a:avLst/>
              <a:gdLst/>
              <a:ahLst/>
              <a:cxnLst/>
              <a:rect l="l" t="t" r="r" b="b"/>
              <a:pathLst>
                <a:path w="311" h="452" extrusionOk="0">
                  <a:moveTo>
                    <a:pt x="33" y="0"/>
                  </a:moveTo>
                  <a:cubicBezTo>
                    <a:pt x="27" y="0"/>
                    <a:pt x="19" y="8"/>
                    <a:pt x="19" y="8"/>
                  </a:cubicBezTo>
                  <a:lnTo>
                    <a:pt x="1" y="27"/>
                  </a:lnTo>
                  <a:lnTo>
                    <a:pt x="1" y="45"/>
                  </a:lnTo>
                  <a:lnTo>
                    <a:pt x="1" y="64"/>
                  </a:lnTo>
                  <a:lnTo>
                    <a:pt x="1" y="82"/>
                  </a:lnTo>
                  <a:lnTo>
                    <a:pt x="19" y="105"/>
                  </a:lnTo>
                  <a:cubicBezTo>
                    <a:pt x="19" y="105"/>
                    <a:pt x="38" y="105"/>
                    <a:pt x="56" y="124"/>
                  </a:cubicBezTo>
                  <a:lnTo>
                    <a:pt x="79" y="124"/>
                  </a:lnTo>
                  <a:cubicBezTo>
                    <a:pt x="98" y="142"/>
                    <a:pt x="116" y="161"/>
                    <a:pt x="135" y="161"/>
                  </a:cubicBezTo>
                  <a:cubicBezTo>
                    <a:pt x="153" y="179"/>
                    <a:pt x="172" y="198"/>
                    <a:pt x="195" y="221"/>
                  </a:cubicBezTo>
                  <a:cubicBezTo>
                    <a:pt x="213" y="239"/>
                    <a:pt x="232" y="239"/>
                    <a:pt x="250" y="258"/>
                  </a:cubicBezTo>
                  <a:cubicBezTo>
                    <a:pt x="250" y="276"/>
                    <a:pt x="269" y="295"/>
                    <a:pt x="269" y="295"/>
                  </a:cubicBezTo>
                  <a:cubicBezTo>
                    <a:pt x="269" y="313"/>
                    <a:pt x="269" y="336"/>
                    <a:pt x="287" y="355"/>
                  </a:cubicBezTo>
                  <a:lnTo>
                    <a:pt x="287" y="295"/>
                  </a:lnTo>
                  <a:cubicBezTo>
                    <a:pt x="269" y="276"/>
                    <a:pt x="269" y="276"/>
                    <a:pt x="269" y="258"/>
                  </a:cubicBezTo>
                  <a:cubicBezTo>
                    <a:pt x="250" y="239"/>
                    <a:pt x="232" y="221"/>
                    <a:pt x="213" y="198"/>
                  </a:cubicBezTo>
                  <a:cubicBezTo>
                    <a:pt x="195" y="179"/>
                    <a:pt x="172" y="161"/>
                    <a:pt x="153" y="142"/>
                  </a:cubicBezTo>
                  <a:cubicBezTo>
                    <a:pt x="135" y="124"/>
                    <a:pt x="116" y="124"/>
                    <a:pt x="98" y="105"/>
                  </a:cubicBezTo>
                  <a:lnTo>
                    <a:pt x="79" y="82"/>
                  </a:lnTo>
                  <a:cubicBezTo>
                    <a:pt x="56" y="82"/>
                    <a:pt x="56" y="64"/>
                    <a:pt x="38" y="64"/>
                  </a:cubicBezTo>
                  <a:lnTo>
                    <a:pt x="38" y="45"/>
                  </a:lnTo>
                  <a:lnTo>
                    <a:pt x="56" y="45"/>
                  </a:lnTo>
                  <a:lnTo>
                    <a:pt x="56" y="27"/>
                  </a:lnTo>
                  <a:cubicBezTo>
                    <a:pt x="56" y="27"/>
                    <a:pt x="56" y="8"/>
                    <a:pt x="38" y="8"/>
                  </a:cubicBezTo>
                  <a:cubicBezTo>
                    <a:pt x="38" y="2"/>
                    <a:pt x="35" y="0"/>
                    <a:pt x="33" y="0"/>
                  </a:cubicBezTo>
                  <a:close/>
                  <a:moveTo>
                    <a:pt x="287" y="392"/>
                  </a:moveTo>
                  <a:lnTo>
                    <a:pt x="287" y="429"/>
                  </a:lnTo>
                  <a:lnTo>
                    <a:pt x="287" y="452"/>
                  </a:lnTo>
                  <a:lnTo>
                    <a:pt x="310" y="429"/>
                  </a:lnTo>
                  <a:cubicBezTo>
                    <a:pt x="310" y="429"/>
                    <a:pt x="287" y="410"/>
                    <a:pt x="287" y="392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32;p64"/>
            <p:cNvSpPr/>
            <p:nvPr/>
          </p:nvSpPr>
          <p:spPr>
            <a:xfrm>
              <a:off x="6534030" y="3137641"/>
              <a:ext cx="10186" cy="11881"/>
            </a:xfrm>
            <a:custGeom>
              <a:avLst/>
              <a:gdLst/>
              <a:ahLst/>
              <a:cxnLst/>
              <a:rect l="l" t="t" r="r" b="b"/>
              <a:pathLst>
                <a:path w="79" h="98" extrusionOk="0">
                  <a:moveTo>
                    <a:pt x="23" y="61"/>
                  </a:moveTo>
                  <a:cubicBezTo>
                    <a:pt x="23" y="61"/>
                    <a:pt x="0" y="61"/>
                    <a:pt x="0" y="79"/>
                  </a:cubicBezTo>
                  <a:cubicBezTo>
                    <a:pt x="23" y="79"/>
                    <a:pt x="23" y="61"/>
                    <a:pt x="23" y="61"/>
                  </a:cubicBezTo>
                  <a:close/>
                  <a:moveTo>
                    <a:pt x="60" y="1"/>
                  </a:moveTo>
                  <a:cubicBezTo>
                    <a:pt x="42" y="1"/>
                    <a:pt x="42" y="19"/>
                    <a:pt x="42" y="19"/>
                  </a:cubicBezTo>
                  <a:cubicBezTo>
                    <a:pt x="23" y="43"/>
                    <a:pt x="23" y="43"/>
                    <a:pt x="23" y="61"/>
                  </a:cubicBezTo>
                  <a:cubicBezTo>
                    <a:pt x="42" y="61"/>
                    <a:pt x="42" y="43"/>
                    <a:pt x="42" y="43"/>
                  </a:cubicBezTo>
                  <a:lnTo>
                    <a:pt x="60" y="19"/>
                  </a:lnTo>
                  <a:lnTo>
                    <a:pt x="60" y="43"/>
                  </a:lnTo>
                  <a:lnTo>
                    <a:pt x="60" y="61"/>
                  </a:lnTo>
                  <a:cubicBezTo>
                    <a:pt x="79" y="79"/>
                    <a:pt x="79" y="98"/>
                    <a:pt x="79" y="98"/>
                  </a:cubicBezTo>
                  <a:lnTo>
                    <a:pt x="79" y="61"/>
                  </a:lnTo>
                  <a:lnTo>
                    <a:pt x="79" y="43"/>
                  </a:lnTo>
                  <a:cubicBezTo>
                    <a:pt x="79" y="19"/>
                    <a:pt x="60" y="19"/>
                    <a:pt x="60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33;p64"/>
            <p:cNvSpPr/>
            <p:nvPr/>
          </p:nvSpPr>
          <p:spPr>
            <a:xfrm>
              <a:off x="6534030" y="3091208"/>
              <a:ext cx="14956" cy="50919"/>
            </a:xfrm>
            <a:custGeom>
              <a:avLst/>
              <a:gdLst/>
              <a:ahLst/>
              <a:cxnLst/>
              <a:rect l="l" t="t" r="r" b="b"/>
              <a:pathLst>
                <a:path w="116" h="420" extrusionOk="0">
                  <a:moveTo>
                    <a:pt x="23" y="0"/>
                  </a:moveTo>
                  <a:cubicBezTo>
                    <a:pt x="0" y="0"/>
                    <a:pt x="0" y="19"/>
                    <a:pt x="0" y="19"/>
                  </a:cubicBezTo>
                  <a:lnTo>
                    <a:pt x="0" y="37"/>
                  </a:lnTo>
                  <a:lnTo>
                    <a:pt x="0" y="56"/>
                  </a:lnTo>
                  <a:lnTo>
                    <a:pt x="0" y="79"/>
                  </a:lnTo>
                  <a:lnTo>
                    <a:pt x="0" y="116"/>
                  </a:lnTo>
                  <a:cubicBezTo>
                    <a:pt x="23" y="153"/>
                    <a:pt x="23" y="171"/>
                    <a:pt x="23" y="213"/>
                  </a:cubicBezTo>
                  <a:lnTo>
                    <a:pt x="23" y="231"/>
                  </a:lnTo>
                  <a:lnTo>
                    <a:pt x="23" y="250"/>
                  </a:lnTo>
                  <a:lnTo>
                    <a:pt x="23" y="287"/>
                  </a:lnTo>
                  <a:lnTo>
                    <a:pt x="23" y="384"/>
                  </a:lnTo>
                  <a:cubicBezTo>
                    <a:pt x="23" y="402"/>
                    <a:pt x="42" y="402"/>
                    <a:pt x="42" y="402"/>
                  </a:cubicBezTo>
                  <a:cubicBezTo>
                    <a:pt x="51" y="414"/>
                    <a:pt x="60" y="420"/>
                    <a:pt x="69" y="420"/>
                  </a:cubicBezTo>
                  <a:cubicBezTo>
                    <a:pt x="79" y="420"/>
                    <a:pt x="88" y="414"/>
                    <a:pt x="97" y="402"/>
                  </a:cubicBezTo>
                  <a:cubicBezTo>
                    <a:pt x="97" y="365"/>
                    <a:pt x="116" y="328"/>
                    <a:pt x="116" y="310"/>
                  </a:cubicBezTo>
                  <a:lnTo>
                    <a:pt x="116" y="250"/>
                  </a:lnTo>
                  <a:lnTo>
                    <a:pt x="116" y="231"/>
                  </a:lnTo>
                  <a:lnTo>
                    <a:pt x="116" y="195"/>
                  </a:lnTo>
                  <a:cubicBezTo>
                    <a:pt x="116" y="153"/>
                    <a:pt x="97" y="134"/>
                    <a:pt x="97" y="97"/>
                  </a:cubicBezTo>
                  <a:lnTo>
                    <a:pt x="60" y="56"/>
                  </a:lnTo>
                  <a:lnTo>
                    <a:pt x="60" y="37"/>
                  </a:lnTo>
                  <a:lnTo>
                    <a:pt x="42" y="1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34;p64"/>
            <p:cNvSpPr/>
            <p:nvPr/>
          </p:nvSpPr>
          <p:spPr>
            <a:xfrm>
              <a:off x="6497025" y="3035804"/>
              <a:ext cx="15085" cy="51040"/>
            </a:xfrm>
            <a:custGeom>
              <a:avLst/>
              <a:gdLst/>
              <a:ahLst/>
              <a:cxnLst/>
              <a:rect l="l" t="t" r="r" b="b"/>
              <a:pathLst>
                <a:path w="117" h="421" extrusionOk="0">
                  <a:moveTo>
                    <a:pt x="47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14"/>
                    <a:pt x="1" y="32"/>
                    <a:pt x="1" y="51"/>
                  </a:cubicBezTo>
                  <a:lnTo>
                    <a:pt x="19" y="74"/>
                  </a:lnTo>
                  <a:lnTo>
                    <a:pt x="19" y="92"/>
                  </a:lnTo>
                  <a:cubicBezTo>
                    <a:pt x="38" y="111"/>
                    <a:pt x="38" y="129"/>
                    <a:pt x="38" y="129"/>
                  </a:cubicBezTo>
                  <a:cubicBezTo>
                    <a:pt x="56" y="166"/>
                    <a:pt x="56" y="189"/>
                    <a:pt x="56" y="226"/>
                  </a:cubicBezTo>
                  <a:lnTo>
                    <a:pt x="56" y="305"/>
                  </a:lnTo>
                  <a:cubicBezTo>
                    <a:pt x="56" y="342"/>
                    <a:pt x="38" y="360"/>
                    <a:pt x="19" y="397"/>
                  </a:cubicBezTo>
                  <a:cubicBezTo>
                    <a:pt x="19" y="397"/>
                    <a:pt x="19" y="420"/>
                    <a:pt x="38" y="420"/>
                  </a:cubicBezTo>
                  <a:lnTo>
                    <a:pt x="56" y="420"/>
                  </a:lnTo>
                  <a:cubicBezTo>
                    <a:pt x="79" y="379"/>
                    <a:pt x="98" y="360"/>
                    <a:pt x="98" y="323"/>
                  </a:cubicBezTo>
                  <a:cubicBezTo>
                    <a:pt x="116" y="282"/>
                    <a:pt x="116" y="263"/>
                    <a:pt x="116" y="226"/>
                  </a:cubicBezTo>
                  <a:cubicBezTo>
                    <a:pt x="116" y="189"/>
                    <a:pt x="116" y="148"/>
                    <a:pt x="98" y="129"/>
                  </a:cubicBezTo>
                  <a:lnTo>
                    <a:pt x="98" y="74"/>
                  </a:lnTo>
                  <a:cubicBezTo>
                    <a:pt x="79" y="74"/>
                    <a:pt x="79" y="51"/>
                    <a:pt x="79" y="51"/>
                  </a:cubicBezTo>
                  <a:lnTo>
                    <a:pt x="79" y="32"/>
                  </a:lnTo>
                  <a:lnTo>
                    <a:pt x="79" y="14"/>
                  </a:lnTo>
                  <a:cubicBezTo>
                    <a:pt x="68" y="5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35;p64"/>
            <p:cNvSpPr/>
            <p:nvPr/>
          </p:nvSpPr>
          <p:spPr>
            <a:xfrm>
              <a:off x="6497025" y="3035804"/>
              <a:ext cx="51961" cy="72620"/>
            </a:xfrm>
            <a:custGeom>
              <a:avLst/>
              <a:gdLst/>
              <a:ahLst/>
              <a:cxnLst/>
              <a:rect l="l" t="t" r="r" b="b"/>
              <a:pathLst>
                <a:path w="403" h="599" extrusionOk="0">
                  <a:moveTo>
                    <a:pt x="45" y="0"/>
                  </a:moveTo>
                  <a:cubicBezTo>
                    <a:pt x="38" y="0"/>
                    <a:pt x="28" y="5"/>
                    <a:pt x="19" y="14"/>
                  </a:cubicBezTo>
                  <a:cubicBezTo>
                    <a:pt x="1" y="32"/>
                    <a:pt x="1" y="51"/>
                    <a:pt x="19" y="74"/>
                  </a:cubicBezTo>
                  <a:lnTo>
                    <a:pt x="38" y="92"/>
                  </a:lnTo>
                  <a:cubicBezTo>
                    <a:pt x="38" y="92"/>
                    <a:pt x="38" y="111"/>
                    <a:pt x="56" y="111"/>
                  </a:cubicBezTo>
                  <a:cubicBezTo>
                    <a:pt x="56" y="129"/>
                    <a:pt x="79" y="148"/>
                    <a:pt x="98" y="166"/>
                  </a:cubicBezTo>
                  <a:cubicBezTo>
                    <a:pt x="116" y="208"/>
                    <a:pt x="135" y="245"/>
                    <a:pt x="153" y="282"/>
                  </a:cubicBezTo>
                  <a:cubicBezTo>
                    <a:pt x="172" y="323"/>
                    <a:pt x="195" y="360"/>
                    <a:pt x="213" y="420"/>
                  </a:cubicBezTo>
                  <a:cubicBezTo>
                    <a:pt x="213" y="439"/>
                    <a:pt x="213" y="457"/>
                    <a:pt x="232" y="476"/>
                  </a:cubicBezTo>
                  <a:cubicBezTo>
                    <a:pt x="232" y="494"/>
                    <a:pt x="232" y="513"/>
                    <a:pt x="250" y="536"/>
                  </a:cubicBezTo>
                  <a:lnTo>
                    <a:pt x="250" y="554"/>
                  </a:lnTo>
                  <a:cubicBezTo>
                    <a:pt x="264" y="582"/>
                    <a:pt x="299" y="599"/>
                    <a:pt x="332" y="599"/>
                  </a:cubicBezTo>
                  <a:cubicBezTo>
                    <a:pt x="344" y="599"/>
                    <a:pt x="356" y="596"/>
                    <a:pt x="366" y="591"/>
                  </a:cubicBezTo>
                  <a:cubicBezTo>
                    <a:pt x="403" y="573"/>
                    <a:pt x="403" y="513"/>
                    <a:pt x="384" y="476"/>
                  </a:cubicBezTo>
                  <a:cubicBezTo>
                    <a:pt x="384" y="457"/>
                    <a:pt x="366" y="439"/>
                    <a:pt x="366" y="420"/>
                  </a:cubicBezTo>
                  <a:cubicBezTo>
                    <a:pt x="347" y="397"/>
                    <a:pt x="347" y="379"/>
                    <a:pt x="329" y="360"/>
                  </a:cubicBezTo>
                  <a:cubicBezTo>
                    <a:pt x="310" y="305"/>
                    <a:pt x="269" y="263"/>
                    <a:pt x="250" y="226"/>
                  </a:cubicBezTo>
                  <a:cubicBezTo>
                    <a:pt x="232" y="189"/>
                    <a:pt x="195" y="148"/>
                    <a:pt x="172" y="111"/>
                  </a:cubicBezTo>
                  <a:cubicBezTo>
                    <a:pt x="153" y="111"/>
                    <a:pt x="135" y="92"/>
                    <a:pt x="116" y="74"/>
                  </a:cubicBezTo>
                  <a:cubicBezTo>
                    <a:pt x="116" y="51"/>
                    <a:pt x="98" y="51"/>
                    <a:pt x="98" y="32"/>
                  </a:cubicBezTo>
                  <a:lnTo>
                    <a:pt x="79" y="32"/>
                  </a:lnTo>
                  <a:lnTo>
                    <a:pt x="56" y="14"/>
                  </a:lnTo>
                  <a:cubicBezTo>
                    <a:pt x="56" y="5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36;p64"/>
            <p:cNvSpPr/>
            <p:nvPr/>
          </p:nvSpPr>
          <p:spPr>
            <a:xfrm>
              <a:off x="6554272" y="3161282"/>
              <a:ext cx="12636" cy="1188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74" y="0"/>
                  </a:moveTo>
                  <a:cubicBezTo>
                    <a:pt x="56" y="0"/>
                    <a:pt x="56" y="18"/>
                    <a:pt x="37" y="18"/>
                  </a:cubicBezTo>
                  <a:cubicBezTo>
                    <a:pt x="37" y="37"/>
                    <a:pt x="19" y="37"/>
                    <a:pt x="0" y="55"/>
                  </a:cubicBezTo>
                  <a:cubicBezTo>
                    <a:pt x="19" y="37"/>
                    <a:pt x="37" y="37"/>
                    <a:pt x="56" y="37"/>
                  </a:cubicBezTo>
                  <a:cubicBezTo>
                    <a:pt x="56" y="37"/>
                    <a:pt x="56" y="18"/>
                    <a:pt x="74" y="18"/>
                  </a:cubicBezTo>
                  <a:cubicBezTo>
                    <a:pt x="74" y="37"/>
                    <a:pt x="74" y="37"/>
                    <a:pt x="56" y="55"/>
                  </a:cubicBezTo>
                  <a:lnTo>
                    <a:pt x="56" y="79"/>
                  </a:lnTo>
                  <a:lnTo>
                    <a:pt x="56" y="97"/>
                  </a:lnTo>
                  <a:lnTo>
                    <a:pt x="74" y="79"/>
                  </a:lnTo>
                  <a:lnTo>
                    <a:pt x="74" y="55"/>
                  </a:lnTo>
                  <a:lnTo>
                    <a:pt x="74" y="37"/>
                  </a:lnTo>
                  <a:cubicBezTo>
                    <a:pt x="74" y="18"/>
                    <a:pt x="97" y="18"/>
                    <a:pt x="97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37;p64"/>
            <p:cNvSpPr/>
            <p:nvPr/>
          </p:nvSpPr>
          <p:spPr>
            <a:xfrm>
              <a:off x="6561364" y="3109636"/>
              <a:ext cx="20372" cy="53950"/>
            </a:xfrm>
            <a:custGeom>
              <a:avLst/>
              <a:gdLst/>
              <a:ahLst/>
              <a:cxnLst/>
              <a:rect l="l" t="t" r="r" b="b"/>
              <a:pathLst>
                <a:path w="158" h="445" extrusionOk="0">
                  <a:moveTo>
                    <a:pt x="98" y="1"/>
                  </a:moveTo>
                  <a:cubicBezTo>
                    <a:pt x="79" y="1"/>
                    <a:pt x="61" y="1"/>
                    <a:pt x="61" y="19"/>
                  </a:cubicBezTo>
                  <a:lnTo>
                    <a:pt x="61" y="43"/>
                  </a:lnTo>
                  <a:lnTo>
                    <a:pt x="61" y="61"/>
                  </a:lnTo>
                  <a:lnTo>
                    <a:pt x="61" y="79"/>
                  </a:lnTo>
                  <a:lnTo>
                    <a:pt x="61" y="135"/>
                  </a:lnTo>
                  <a:cubicBezTo>
                    <a:pt x="61" y="158"/>
                    <a:pt x="42" y="195"/>
                    <a:pt x="42" y="232"/>
                  </a:cubicBezTo>
                  <a:lnTo>
                    <a:pt x="42" y="250"/>
                  </a:lnTo>
                  <a:lnTo>
                    <a:pt x="42" y="274"/>
                  </a:lnTo>
                  <a:cubicBezTo>
                    <a:pt x="42" y="292"/>
                    <a:pt x="42" y="310"/>
                    <a:pt x="19" y="329"/>
                  </a:cubicBezTo>
                  <a:cubicBezTo>
                    <a:pt x="19" y="347"/>
                    <a:pt x="19" y="389"/>
                    <a:pt x="1" y="426"/>
                  </a:cubicBezTo>
                  <a:cubicBezTo>
                    <a:pt x="1" y="426"/>
                    <a:pt x="1" y="444"/>
                    <a:pt x="19" y="444"/>
                  </a:cubicBezTo>
                  <a:lnTo>
                    <a:pt x="42" y="444"/>
                  </a:lnTo>
                  <a:cubicBezTo>
                    <a:pt x="79" y="426"/>
                    <a:pt x="98" y="389"/>
                    <a:pt x="116" y="347"/>
                  </a:cubicBezTo>
                  <a:cubicBezTo>
                    <a:pt x="116" y="329"/>
                    <a:pt x="116" y="310"/>
                    <a:pt x="135" y="292"/>
                  </a:cubicBezTo>
                  <a:lnTo>
                    <a:pt x="135" y="232"/>
                  </a:lnTo>
                  <a:cubicBezTo>
                    <a:pt x="158" y="195"/>
                    <a:pt x="158" y="158"/>
                    <a:pt x="158" y="135"/>
                  </a:cubicBezTo>
                  <a:cubicBezTo>
                    <a:pt x="135" y="116"/>
                    <a:pt x="135" y="98"/>
                    <a:pt x="135" y="79"/>
                  </a:cubicBezTo>
                  <a:lnTo>
                    <a:pt x="135" y="43"/>
                  </a:lnTo>
                  <a:lnTo>
                    <a:pt x="135" y="19"/>
                  </a:lnTo>
                  <a:lnTo>
                    <a:pt x="116" y="19"/>
                  </a:lnTo>
                  <a:cubicBezTo>
                    <a:pt x="116" y="1"/>
                    <a:pt x="116" y="1"/>
                    <a:pt x="98" y="1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338;p64"/>
            <p:cNvSpPr/>
            <p:nvPr/>
          </p:nvSpPr>
          <p:spPr>
            <a:xfrm>
              <a:off x="6536995" y="3041017"/>
              <a:ext cx="22177" cy="54192"/>
            </a:xfrm>
            <a:custGeom>
              <a:avLst/>
              <a:gdLst/>
              <a:ahLst/>
              <a:cxnLst/>
              <a:rect l="l" t="t" r="r" b="b"/>
              <a:pathLst>
                <a:path w="172" h="447" extrusionOk="0">
                  <a:moveTo>
                    <a:pt x="131" y="0"/>
                  </a:moveTo>
                  <a:cubicBezTo>
                    <a:pt x="126" y="0"/>
                    <a:pt x="121" y="3"/>
                    <a:pt x="116" y="8"/>
                  </a:cubicBezTo>
                  <a:cubicBezTo>
                    <a:pt x="93" y="8"/>
                    <a:pt x="93" y="31"/>
                    <a:pt x="93" y="49"/>
                  </a:cubicBezTo>
                  <a:lnTo>
                    <a:pt x="93" y="68"/>
                  </a:lnTo>
                  <a:lnTo>
                    <a:pt x="93" y="86"/>
                  </a:lnTo>
                  <a:cubicBezTo>
                    <a:pt x="93" y="105"/>
                    <a:pt x="116" y="123"/>
                    <a:pt x="116" y="146"/>
                  </a:cubicBezTo>
                  <a:cubicBezTo>
                    <a:pt x="116" y="183"/>
                    <a:pt x="93" y="202"/>
                    <a:pt x="93" y="239"/>
                  </a:cubicBezTo>
                  <a:cubicBezTo>
                    <a:pt x="93" y="280"/>
                    <a:pt x="74" y="299"/>
                    <a:pt x="74" y="336"/>
                  </a:cubicBezTo>
                  <a:cubicBezTo>
                    <a:pt x="56" y="377"/>
                    <a:pt x="37" y="396"/>
                    <a:pt x="0" y="414"/>
                  </a:cubicBezTo>
                  <a:lnTo>
                    <a:pt x="0" y="433"/>
                  </a:lnTo>
                  <a:cubicBezTo>
                    <a:pt x="9" y="442"/>
                    <a:pt x="14" y="447"/>
                    <a:pt x="19" y="447"/>
                  </a:cubicBezTo>
                  <a:cubicBezTo>
                    <a:pt x="23" y="447"/>
                    <a:pt x="28" y="442"/>
                    <a:pt x="37" y="433"/>
                  </a:cubicBezTo>
                  <a:cubicBezTo>
                    <a:pt x="56" y="414"/>
                    <a:pt x="74" y="396"/>
                    <a:pt x="93" y="354"/>
                  </a:cubicBezTo>
                  <a:cubicBezTo>
                    <a:pt x="116" y="317"/>
                    <a:pt x="134" y="299"/>
                    <a:pt x="153" y="262"/>
                  </a:cubicBezTo>
                  <a:cubicBezTo>
                    <a:pt x="153" y="220"/>
                    <a:pt x="171" y="183"/>
                    <a:pt x="171" y="146"/>
                  </a:cubicBezTo>
                  <a:lnTo>
                    <a:pt x="171" y="86"/>
                  </a:lnTo>
                  <a:lnTo>
                    <a:pt x="171" y="68"/>
                  </a:lnTo>
                  <a:lnTo>
                    <a:pt x="171" y="49"/>
                  </a:lnTo>
                  <a:lnTo>
                    <a:pt x="153" y="31"/>
                  </a:lnTo>
                  <a:cubicBezTo>
                    <a:pt x="153" y="14"/>
                    <a:pt x="143" y="0"/>
                    <a:pt x="131" y="0"/>
                  </a:cubicBezTo>
                  <a:close/>
                </a:path>
              </a:pathLst>
            </a:custGeom>
            <a:solidFill>
              <a:srgbClr val="231A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339;p64"/>
            <p:cNvSpPr/>
            <p:nvPr/>
          </p:nvSpPr>
          <p:spPr>
            <a:xfrm>
              <a:off x="6548857" y="3041866"/>
              <a:ext cx="37649" cy="84986"/>
            </a:xfrm>
            <a:custGeom>
              <a:avLst/>
              <a:gdLst/>
              <a:ahLst/>
              <a:cxnLst/>
              <a:rect l="l" t="t" r="r" b="b"/>
              <a:pathLst>
                <a:path w="292" h="701" extrusionOk="0">
                  <a:moveTo>
                    <a:pt x="24" y="1"/>
                  </a:moveTo>
                  <a:cubicBezTo>
                    <a:pt x="1" y="1"/>
                    <a:pt x="1" y="24"/>
                    <a:pt x="1" y="42"/>
                  </a:cubicBezTo>
                  <a:lnTo>
                    <a:pt x="1" y="61"/>
                  </a:lnTo>
                  <a:lnTo>
                    <a:pt x="24" y="79"/>
                  </a:lnTo>
                  <a:lnTo>
                    <a:pt x="24" y="116"/>
                  </a:lnTo>
                  <a:cubicBezTo>
                    <a:pt x="42" y="139"/>
                    <a:pt x="42" y="158"/>
                    <a:pt x="61" y="195"/>
                  </a:cubicBezTo>
                  <a:cubicBezTo>
                    <a:pt x="61" y="232"/>
                    <a:pt x="79" y="292"/>
                    <a:pt x="79" y="329"/>
                  </a:cubicBezTo>
                  <a:cubicBezTo>
                    <a:pt x="98" y="389"/>
                    <a:pt x="98" y="426"/>
                    <a:pt x="116" y="486"/>
                  </a:cubicBezTo>
                  <a:lnTo>
                    <a:pt x="116" y="541"/>
                  </a:lnTo>
                  <a:lnTo>
                    <a:pt x="116" y="620"/>
                  </a:lnTo>
                  <a:lnTo>
                    <a:pt x="116" y="638"/>
                  </a:lnTo>
                  <a:cubicBezTo>
                    <a:pt x="135" y="668"/>
                    <a:pt x="162" y="701"/>
                    <a:pt x="191" y="701"/>
                  </a:cubicBezTo>
                  <a:cubicBezTo>
                    <a:pt x="198" y="701"/>
                    <a:pt x="206" y="699"/>
                    <a:pt x="213" y="694"/>
                  </a:cubicBezTo>
                  <a:cubicBezTo>
                    <a:pt x="255" y="694"/>
                    <a:pt x="292" y="657"/>
                    <a:pt x="273" y="620"/>
                  </a:cubicBezTo>
                  <a:cubicBezTo>
                    <a:pt x="273" y="578"/>
                    <a:pt x="273" y="560"/>
                    <a:pt x="255" y="523"/>
                  </a:cubicBezTo>
                  <a:lnTo>
                    <a:pt x="255" y="444"/>
                  </a:lnTo>
                  <a:cubicBezTo>
                    <a:pt x="232" y="407"/>
                    <a:pt x="213" y="347"/>
                    <a:pt x="195" y="310"/>
                  </a:cubicBezTo>
                  <a:cubicBezTo>
                    <a:pt x="176" y="255"/>
                    <a:pt x="158" y="195"/>
                    <a:pt x="139" y="158"/>
                  </a:cubicBezTo>
                  <a:cubicBezTo>
                    <a:pt x="139" y="139"/>
                    <a:pt x="116" y="98"/>
                    <a:pt x="98" y="79"/>
                  </a:cubicBezTo>
                  <a:cubicBezTo>
                    <a:pt x="98" y="79"/>
                    <a:pt x="98" y="61"/>
                    <a:pt x="79" y="42"/>
                  </a:cubicBezTo>
                  <a:lnTo>
                    <a:pt x="61" y="24"/>
                  </a:lnTo>
                  <a:cubicBezTo>
                    <a:pt x="61" y="1"/>
                    <a:pt x="42" y="1"/>
                    <a:pt x="24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340;p64"/>
            <p:cNvSpPr/>
            <p:nvPr/>
          </p:nvSpPr>
          <p:spPr>
            <a:xfrm>
              <a:off x="6449964" y="2999676"/>
              <a:ext cx="29913" cy="24126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52" y="1"/>
                  </a:moveTo>
                  <a:cubicBezTo>
                    <a:pt x="133" y="1"/>
                    <a:pt x="114" y="7"/>
                    <a:pt x="98" y="25"/>
                  </a:cubicBezTo>
                  <a:cubicBezTo>
                    <a:pt x="56" y="62"/>
                    <a:pt x="1" y="159"/>
                    <a:pt x="19" y="178"/>
                  </a:cubicBezTo>
                  <a:cubicBezTo>
                    <a:pt x="26" y="192"/>
                    <a:pt x="45" y="198"/>
                    <a:pt x="67" y="198"/>
                  </a:cubicBezTo>
                  <a:cubicBezTo>
                    <a:pt x="103" y="198"/>
                    <a:pt x="149" y="182"/>
                    <a:pt x="172" y="159"/>
                  </a:cubicBezTo>
                  <a:cubicBezTo>
                    <a:pt x="232" y="118"/>
                    <a:pt x="232" y="62"/>
                    <a:pt x="213" y="25"/>
                  </a:cubicBezTo>
                  <a:cubicBezTo>
                    <a:pt x="200" y="12"/>
                    <a:pt x="176" y="1"/>
                    <a:pt x="15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" name="Google Shape;7121;p78"/>
          <p:cNvGrpSpPr/>
          <p:nvPr/>
        </p:nvGrpSpPr>
        <p:grpSpPr>
          <a:xfrm flipH="1">
            <a:off x="462371" y="3827587"/>
            <a:ext cx="1514108" cy="1060679"/>
            <a:chOff x="2846694" y="2166897"/>
            <a:chExt cx="447365" cy="359248"/>
          </a:xfrm>
        </p:grpSpPr>
        <p:sp>
          <p:nvSpPr>
            <p:cNvPr id="227" name="Google Shape;7122;p78"/>
            <p:cNvSpPr/>
            <p:nvPr/>
          </p:nvSpPr>
          <p:spPr>
            <a:xfrm>
              <a:off x="2849419" y="2225532"/>
              <a:ext cx="442366" cy="291906"/>
            </a:xfrm>
            <a:custGeom>
              <a:avLst/>
              <a:gdLst/>
              <a:ahLst/>
              <a:cxnLst/>
              <a:rect l="l" t="t" r="r" b="b"/>
              <a:pathLst>
                <a:path w="21592" h="14248" extrusionOk="0">
                  <a:moveTo>
                    <a:pt x="6505" y="1"/>
                  </a:moveTo>
                  <a:cubicBezTo>
                    <a:pt x="6303" y="70"/>
                    <a:pt x="6128" y="224"/>
                    <a:pt x="6017" y="399"/>
                  </a:cubicBezTo>
                  <a:lnTo>
                    <a:pt x="3914" y="4249"/>
                  </a:lnTo>
                  <a:lnTo>
                    <a:pt x="2077" y="5311"/>
                  </a:lnTo>
                  <a:cubicBezTo>
                    <a:pt x="1859" y="5443"/>
                    <a:pt x="1699" y="5645"/>
                    <a:pt x="1657" y="5884"/>
                  </a:cubicBezTo>
                  <a:lnTo>
                    <a:pt x="0" y="13876"/>
                  </a:lnTo>
                  <a:lnTo>
                    <a:pt x="2278" y="14248"/>
                  </a:lnTo>
                  <a:lnTo>
                    <a:pt x="19223" y="14248"/>
                  </a:lnTo>
                  <a:lnTo>
                    <a:pt x="21591" y="13876"/>
                  </a:lnTo>
                  <a:lnTo>
                    <a:pt x="20620" y="7902"/>
                  </a:lnTo>
                  <a:cubicBezTo>
                    <a:pt x="20577" y="7700"/>
                    <a:pt x="20466" y="7504"/>
                    <a:pt x="20285" y="7371"/>
                  </a:cubicBezTo>
                  <a:lnTo>
                    <a:pt x="18363" y="5842"/>
                  </a:lnTo>
                  <a:lnTo>
                    <a:pt x="17391" y="2656"/>
                  </a:lnTo>
                  <a:lnTo>
                    <a:pt x="11948" y="707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7123;p78"/>
            <p:cNvSpPr/>
            <p:nvPr/>
          </p:nvSpPr>
          <p:spPr>
            <a:xfrm>
              <a:off x="2846694" y="2509816"/>
              <a:ext cx="447365" cy="16329"/>
            </a:xfrm>
            <a:custGeom>
              <a:avLst/>
              <a:gdLst/>
              <a:ahLst/>
              <a:cxnLst/>
              <a:rect l="l" t="t" r="r" b="b"/>
              <a:pathLst>
                <a:path w="21836" h="797" extrusionOk="0">
                  <a:moveTo>
                    <a:pt x="133" y="0"/>
                  </a:moveTo>
                  <a:lnTo>
                    <a:pt x="22" y="531"/>
                  </a:lnTo>
                  <a:cubicBezTo>
                    <a:pt x="0" y="664"/>
                    <a:pt x="85" y="797"/>
                    <a:pt x="218" y="797"/>
                  </a:cubicBezTo>
                  <a:lnTo>
                    <a:pt x="4865" y="797"/>
                  </a:lnTo>
                  <a:lnTo>
                    <a:pt x="5974" y="372"/>
                  </a:lnTo>
                  <a:lnTo>
                    <a:pt x="12081" y="372"/>
                  </a:lnTo>
                  <a:lnTo>
                    <a:pt x="13340" y="797"/>
                  </a:lnTo>
                  <a:lnTo>
                    <a:pt x="21613" y="797"/>
                  </a:lnTo>
                  <a:cubicBezTo>
                    <a:pt x="21746" y="797"/>
                    <a:pt x="21836" y="664"/>
                    <a:pt x="21815" y="531"/>
                  </a:cubicBezTo>
                  <a:lnTo>
                    <a:pt x="21724" y="0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7124;p78"/>
            <p:cNvSpPr/>
            <p:nvPr/>
          </p:nvSpPr>
          <p:spPr>
            <a:xfrm>
              <a:off x="2992586" y="2166897"/>
              <a:ext cx="207702" cy="179204"/>
            </a:xfrm>
            <a:custGeom>
              <a:avLst/>
              <a:gdLst/>
              <a:ahLst/>
              <a:cxnLst/>
              <a:rect l="l" t="t" r="r" b="b"/>
              <a:pathLst>
                <a:path w="10138" h="8747" extrusionOk="0">
                  <a:moveTo>
                    <a:pt x="4573" y="1"/>
                  </a:moveTo>
                  <a:cubicBezTo>
                    <a:pt x="4360" y="1"/>
                    <a:pt x="4156" y="80"/>
                    <a:pt x="4004" y="229"/>
                  </a:cubicBezTo>
                  <a:lnTo>
                    <a:pt x="1949" y="2178"/>
                  </a:lnTo>
                  <a:lnTo>
                    <a:pt x="0" y="2730"/>
                  </a:lnTo>
                  <a:cubicBezTo>
                    <a:pt x="0" y="3834"/>
                    <a:pt x="489" y="4742"/>
                    <a:pt x="818" y="4764"/>
                  </a:cubicBezTo>
                  <a:cubicBezTo>
                    <a:pt x="831" y="4765"/>
                    <a:pt x="843" y="4765"/>
                    <a:pt x="855" y="4765"/>
                  </a:cubicBezTo>
                  <a:cubicBezTo>
                    <a:pt x="1426" y="4765"/>
                    <a:pt x="1605" y="3696"/>
                    <a:pt x="2124" y="3436"/>
                  </a:cubicBezTo>
                  <a:cubicBezTo>
                    <a:pt x="2239" y="3387"/>
                    <a:pt x="2390" y="3362"/>
                    <a:pt x="2560" y="3362"/>
                  </a:cubicBezTo>
                  <a:cubicBezTo>
                    <a:pt x="3211" y="3362"/>
                    <a:pt x="4131" y="3717"/>
                    <a:pt x="4270" y="4365"/>
                  </a:cubicBezTo>
                  <a:cubicBezTo>
                    <a:pt x="4423" y="5179"/>
                    <a:pt x="4715" y="6298"/>
                    <a:pt x="5310" y="6298"/>
                  </a:cubicBezTo>
                  <a:cubicBezTo>
                    <a:pt x="5333" y="6298"/>
                    <a:pt x="5356" y="6296"/>
                    <a:pt x="5380" y="6293"/>
                  </a:cubicBezTo>
                  <a:cubicBezTo>
                    <a:pt x="5962" y="6225"/>
                    <a:pt x="6081" y="4719"/>
                    <a:pt x="6796" y="4719"/>
                  </a:cubicBezTo>
                  <a:cubicBezTo>
                    <a:pt x="6810" y="4719"/>
                    <a:pt x="6825" y="4720"/>
                    <a:pt x="6840" y="4721"/>
                  </a:cubicBezTo>
                  <a:cubicBezTo>
                    <a:pt x="8146" y="4811"/>
                    <a:pt x="7589" y="8746"/>
                    <a:pt x="8677" y="8746"/>
                  </a:cubicBezTo>
                  <a:cubicBezTo>
                    <a:pt x="9229" y="8746"/>
                    <a:pt x="10026" y="6293"/>
                    <a:pt x="10137" y="4721"/>
                  </a:cubicBezTo>
                  <a:lnTo>
                    <a:pt x="8741" y="3925"/>
                  </a:lnTo>
                  <a:lnTo>
                    <a:pt x="7658" y="2507"/>
                  </a:lnTo>
                  <a:lnTo>
                    <a:pt x="6484" y="606"/>
                  </a:lnTo>
                  <a:lnTo>
                    <a:pt x="4870" y="54"/>
                  </a:lnTo>
                  <a:cubicBezTo>
                    <a:pt x="4772" y="18"/>
                    <a:pt x="4671" y="1"/>
                    <a:pt x="4573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7125;p78"/>
            <p:cNvSpPr/>
            <p:nvPr/>
          </p:nvSpPr>
          <p:spPr>
            <a:xfrm>
              <a:off x="2946345" y="2509816"/>
              <a:ext cx="51690" cy="16329"/>
            </a:xfrm>
            <a:custGeom>
              <a:avLst/>
              <a:gdLst/>
              <a:ahLst/>
              <a:cxnLst/>
              <a:rect l="l" t="t" r="r" b="b"/>
              <a:pathLst>
                <a:path w="2523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2061" y="797"/>
                  </a:lnTo>
                  <a:lnTo>
                    <a:pt x="2523" y="39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7126;p78"/>
            <p:cNvSpPr/>
            <p:nvPr/>
          </p:nvSpPr>
          <p:spPr>
            <a:xfrm>
              <a:off x="2949500" y="2346613"/>
              <a:ext cx="100225" cy="163224"/>
            </a:xfrm>
            <a:custGeom>
              <a:avLst/>
              <a:gdLst/>
              <a:ahLst/>
              <a:cxnLst/>
              <a:rect l="l" t="t" r="r" b="b"/>
              <a:pathLst>
                <a:path w="4892" h="7967" extrusionOk="0">
                  <a:moveTo>
                    <a:pt x="3213" y="1"/>
                  </a:moveTo>
                  <a:lnTo>
                    <a:pt x="1620" y="2258"/>
                  </a:lnTo>
                  <a:lnTo>
                    <a:pt x="824" y="3208"/>
                  </a:lnTo>
                  <a:lnTo>
                    <a:pt x="1" y="7966"/>
                  </a:lnTo>
                  <a:lnTo>
                    <a:pt x="2061" y="7966"/>
                  </a:lnTo>
                  <a:lnTo>
                    <a:pt x="4891" y="532"/>
                  </a:lnTo>
                  <a:lnTo>
                    <a:pt x="3213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7127;p78"/>
            <p:cNvSpPr/>
            <p:nvPr/>
          </p:nvSpPr>
          <p:spPr>
            <a:xfrm>
              <a:off x="2991705" y="2357492"/>
              <a:ext cx="127432" cy="159946"/>
            </a:xfrm>
            <a:custGeom>
              <a:avLst/>
              <a:gdLst/>
              <a:ahLst/>
              <a:cxnLst/>
              <a:rect l="l" t="t" r="r" b="b"/>
              <a:pathLst>
                <a:path w="6220" h="7807" extrusionOk="0">
                  <a:moveTo>
                    <a:pt x="2831" y="1"/>
                  </a:moveTo>
                  <a:lnTo>
                    <a:pt x="1615" y="1727"/>
                  </a:lnTo>
                  <a:lnTo>
                    <a:pt x="819" y="2677"/>
                  </a:lnTo>
                  <a:lnTo>
                    <a:pt x="1" y="7435"/>
                  </a:lnTo>
                  <a:lnTo>
                    <a:pt x="3208" y="7807"/>
                  </a:lnTo>
                  <a:lnTo>
                    <a:pt x="6219" y="7435"/>
                  </a:lnTo>
                  <a:lnTo>
                    <a:pt x="5932" y="3383"/>
                  </a:lnTo>
                  <a:lnTo>
                    <a:pt x="5003" y="2210"/>
                  </a:lnTo>
                  <a:lnTo>
                    <a:pt x="4313" y="463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7128;p78"/>
            <p:cNvSpPr/>
            <p:nvPr/>
          </p:nvSpPr>
          <p:spPr>
            <a:xfrm>
              <a:off x="2988550" y="2509816"/>
              <a:ext cx="131448" cy="16329"/>
            </a:xfrm>
            <a:custGeom>
              <a:avLst/>
              <a:gdLst/>
              <a:ahLst/>
              <a:cxnLst/>
              <a:rect l="l" t="t" r="r" b="b"/>
              <a:pathLst>
                <a:path w="6416" h="797" extrusionOk="0">
                  <a:moveTo>
                    <a:pt x="155" y="0"/>
                  </a:moveTo>
                  <a:lnTo>
                    <a:pt x="1" y="797"/>
                  </a:lnTo>
                  <a:lnTo>
                    <a:pt x="6416" y="797"/>
                  </a:lnTo>
                  <a:lnTo>
                    <a:pt x="6373" y="0"/>
                  </a:ln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7129;p78"/>
            <p:cNvSpPr/>
            <p:nvPr/>
          </p:nvSpPr>
          <p:spPr>
            <a:xfrm>
              <a:off x="2982690" y="2222807"/>
              <a:ext cx="223027" cy="131489"/>
            </a:xfrm>
            <a:custGeom>
              <a:avLst/>
              <a:gdLst/>
              <a:ahLst/>
              <a:cxnLst/>
              <a:rect l="l" t="t" r="r" b="b"/>
              <a:pathLst>
                <a:path w="10886" h="6418" extrusionOk="0">
                  <a:moveTo>
                    <a:pt x="483" y="1"/>
                  </a:moveTo>
                  <a:lnTo>
                    <a:pt x="43" y="134"/>
                  </a:lnTo>
                  <a:lnTo>
                    <a:pt x="0" y="134"/>
                  </a:lnTo>
                  <a:cubicBezTo>
                    <a:pt x="351" y="1132"/>
                    <a:pt x="882" y="2327"/>
                    <a:pt x="1301" y="2433"/>
                  </a:cubicBezTo>
                  <a:cubicBezTo>
                    <a:pt x="1356" y="2449"/>
                    <a:pt x="1408" y="2457"/>
                    <a:pt x="1457" y="2457"/>
                  </a:cubicBezTo>
                  <a:cubicBezTo>
                    <a:pt x="2086" y="2457"/>
                    <a:pt x="2297" y="1221"/>
                    <a:pt x="2809" y="999"/>
                  </a:cubicBezTo>
                  <a:cubicBezTo>
                    <a:pt x="2906" y="951"/>
                    <a:pt x="3020" y="928"/>
                    <a:pt x="3142" y="928"/>
                  </a:cubicBezTo>
                  <a:cubicBezTo>
                    <a:pt x="3690" y="928"/>
                    <a:pt x="4409" y="1388"/>
                    <a:pt x="4535" y="2061"/>
                  </a:cubicBezTo>
                  <a:cubicBezTo>
                    <a:pt x="4703" y="2866"/>
                    <a:pt x="4896" y="3856"/>
                    <a:pt x="5750" y="3856"/>
                  </a:cubicBezTo>
                  <a:cubicBezTo>
                    <a:pt x="5786" y="3856"/>
                    <a:pt x="5824" y="3854"/>
                    <a:pt x="5863" y="3851"/>
                  </a:cubicBezTo>
                  <a:cubicBezTo>
                    <a:pt x="6766" y="3767"/>
                    <a:pt x="6545" y="2365"/>
                    <a:pt x="7167" y="2365"/>
                  </a:cubicBezTo>
                  <a:cubicBezTo>
                    <a:pt x="7214" y="2365"/>
                    <a:pt x="7265" y="2373"/>
                    <a:pt x="7323" y="2390"/>
                  </a:cubicBezTo>
                  <a:cubicBezTo>
                    <a:pt x="8152" y="2653"/>
                    <a:pt x="7882" y="6417"/>
                    <a:pt x="9116" y="6417"/>
                  </a:cubicBezTo>
                  <a:cubicBezTo>
                    <a:pt x="9131" y="6417"/>
                    <a:pt x="9145" y="6417"/>
                    <a:pt x="9160" y="6415"/>
                  </a:cubicBezTo>
                  <a:cubicBezTo>
                    <a:pt x="10089" y="6373"/>
                    <a:pt x="10243" y="4116"/>
                    <a:pt x="10886" y="2789"/>
                  </a:cubicBezTo>
                  <a:lnTo>
                    <a:pt x="10642" y="1992"/>
                  </a:lnTo>
                  <a:lnTo>
                    <a:pt x="10620" y="1992"/>
                  </a:lnTo>
                  <a:cubicBezTo>
                    <a:pt x="10063" y="3389"/>
                    <a:pt x="9712" y="5619"/>
                    <a:pt x="9160" y="5619"/>
                  </a:cubicBezTo>
                  <a:cubicBezTo>
                    <a:pt x="8449" y="5619"/>
                    <a:pt x="8629" y="1748"/>
                    <a:pt x="7323" y="1594"/>
                  </a:cubicBezTo>
                  <a:cubicBezTo>
                    <a:pt x="7299" y="1591"/>
                    <a:pt x="7277" y="1590"/>
                    <a:pt x="7254" y="1590"/>
                  </a:cubicBezTo>
                  <a:cubicBezTo>
                    <a:pt x="6457" y="1590"/>
                    <a:pt x="6441" y="3125"/>
                    <a:pt x="5863" y="3187"/>
                  </a:cubicBezTo>
                  <a:cubicBezTo>
                    <a:pt x="5845" y="3189"/>
                    <a:pt x="5827" y="3190"/>
                    <a:pt x="5810" y="3190"/>
                  </a:cubicBezTo>
                  <a:cubicBezTo>
                    <a:pt x="5213" y="3190"/>
                    <a:pt x="5082" y="2038"/>
                    <a:pt x="4912" y="1238"/>
                  </a:cubicBezTo>
                  <a:cubicBezTo>
                    <a:pt x="4788" y="585"/>
                    <a:pt x="3797" y="254"/>
                    <a:pt x="3102" y="254"/>
                  </a:cubicBezTo>
                  <a:cubicBezTo>
                    <a:pt x="2904" y="254"/>
                    <a:pt x="2730" y="281"/>
                    <a:pt x="2607" y="335"/>
                  </a:cubicBezTo>
                  <a:cubicBezTo>
                    <a:pt x="2092" y="567"/>
                    <a:pt x="1912" y="1639"/>
                    <a:pt x="1353" y="1639"/>
                  </a:cubicBezTo>
                  <a:cubicBezTo>
                    <a:pt x="1336" y="1639"/>
                    <a:pt x="1319" y="1638"/>
                    <a:pt x="1301" y="1636"/>
                  </a:cubicBezTo>
                  <a:cubicBezTo>
                    <a:pt x="972" y="1615"/>
                    <a:pt x="749" y="819"/>
                    <a:pt x="48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8" name="Google Shape;7214;p78"/>
          <p:cNvGrpSpPr/>
          <p:nvPr/>
        </p:nvGrpSpPr>
        <p:grpSpPr>
          <a:xfrm>
            <a:off x="11071853" y="6001855"/>
            <a:ext cx="1120147" cy="795472"/>
            <a:chOff x="7041489" y="2866094"/>
            <a:chExt cx="460108" cy="294631"/>
          </a:xfrm>
        </p:grpSpPr>
        <p:sp>
          <p:nvSpPr>
            <p:cNvPr id="239" name="Google Shape;7215;p78"/>
            <p:cNvSpPr/>
            <p:nvPr/>
          </p:nvSpPr>
          <p:spPr>
            <a:xfrm>
              <a:off x="7170192" y="2976194"/>
              <a:ext cx="301904" cy="94775"/>
            </a:xfrm>
            <a:custGeom>
              <a:avLst/>
              <a:gdLst/>
              <a:ahLst/>
              <a:cxnLst/>
              <a:rect l="l" t="t" r="r" b="b"/>
              <a:pathLst>
                <a:path w="14736" h="4626" extrusionOk="0">
                  <a:moveTo>
                    <a:pt x="600" y="1"/>
                  </a:moveTo>
                  <a:cubicBezTo>
                    <a:pt x="377" y="112"/>
                    <a:pt x="181" y="202"/>
                    <a:pt x="0" y="266"/>
                  </a:cubicBezTo>
                  <a:cubicBezTo>
                    <a:pt x="1020" y="2942"/>
                    <a:pt x="3983" y="4626"/>
                    <a:pt x="7371" y="4626"/>
                  </a:cubicBezTo>
                  <a:cubicBezTo>
                    <a:pt x="10753" y="4626"/>
                    <a:pt x="13828" y="2857"/>
                    <a:pt x="14736" y="266"/>
                  </a:cubicBezTo>
                  <a:cubicBezTo>
                    <a:pt x="14561" y="202"/>
                    <a:pt x="14359" y="112"/>
                    <a:pt x="14141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7216;p78"/>
            <p:cNvSpPr/>
            <p:nvPr/>
          </p:nvSpPr>
          <p:spPr>
            <a:xfrm>
              <a:off x="7182484" y="2866094"/>
              <a:ext cx="277442" cy="172669"/>
            </a:xfrm>
            <a:custGeom>
              <a:avLst/>
              <a:gdLst/>
              <a:ahLst/>
              <a:cxnLst/>
              <a:rect l="l" t="t" r="r" b="b"/>
              <a:pathLst>
                <a:path w="13542" h="8428" extrusionOk="0">
                  <a:moveTo>
                    <a:pt x="6436" y="1"/>
                  </a:moveTo>
                  <a:cubicBezTo>
                    <a:pt x="4402" y="86"/>
                    <a:pt x="3186" y="994"/>
                    <a:pt x="2369" y="2013"/>
                  </a:cubicBezTo>
                  <a:lnTo>
                    <a:pt x="2369" y="2475"/>
                  </a:lnTo>
                  <a:lnTo>
                    <a:pt x="1970" y="2544"/>
                  </a:lnTo>
                  <a:cubicBezTo>
                    <a:pt x="1259" y="3606"/>
                    <a:pt x="908" y="4690"/>
                    <a:pt x="420" y="5067"/>
                  </a:cubicBezTo>
                  <a:cubicBezTo>
                    <a:pt x="287" y="5199"/>
                    <a:pt x="133" y="5284"/>
                    <a:pt x="0" y="5375"/>
                  </a:cubicBezTo>
                  <a:cubicBezTo>
                    <a:pt x="1439" y="7233"/>
                    <a:pt x="3829" y="8428"/>
                    <a:pt x="6771" y="8428"/>
                  </a:cubicBezTo>
                  <a:cubicBezTo>
                    <a:pt x="9713" y="8428"/>
                    <a:pt x="12102" y="7233"/>
                    <a:pt x="13541" y="5375"/>
                  </a:cubicBezTo>
                  <a:cubicBezTo>
                    <a:pt x="13409" y="5284"/>
                    <a:pt x="13255" y="5199"/>
                    <a:pt x="13095" y="5067"/>
                  </a:cubicBezTo>
                  <a:cubicBezTo>
                    <a:pt x="12633" y="4690"/>
                    <a:pt x="12256" y="3606"/>
                    <a:pt x="11571" y="2544"/>
                  </a:cubicBezTo>
                  <a:lnTo>
                    <a:pt x="11194" y="2412"/>
                  </a:lnTo>
                  <a:lnTo>
                    <a:pt x="11173" y="2013"/>
                  </a:lnTo>
                  <a:cubicBezTo>
                    <a:pt x="10355" y="994"/>
                    <a:pt x="9139" y="86"/>
                    <a:pt x="7100" y="1"/>
                  </a:cubicBezTo>
                  <a:lnTo>
                    <a:pt x="6771" y="372"/>
                  </a:lnTo>
                  <a:lnTo>
                    <a:pt x="6436" y="1"/>
                  </a:ln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7217;p78"/>
            <p:cNvSpPr/>
            <p:nvPr/>
          </p:nvSpPr>
          <p:spPr>
            <a:xfrm>
              <a:off x="7041489" y="2931716"/>
              <a:ext cx="131448" cy="137840"/>
            </a:xfrm>
            <a:custGeom>
              <a:avLst/>
              <a:gdLst/>
              <a:ahLst/>
              <a:cxnLst/>
              <a:rect l="l" t="t" r="r" b="b"/>
              <a:pathLst>
                <a:path w="6416" h="6728" extrusionOk="0">
                  <a:moveTo>
                    <a:pt x="2507" y="0"/>
                  </a:moveTo>
                  <a:cubicBezTo>
                    <a:pt x="1650" y="0"/>
                    <a:pt x="860" y="432"/>
                    <a:pt x="531" y="669"/>
                  </a:cubicBezTo>
                  <a:cubicBezTo>
                    <a:pt x="0" y="1046"/>
                    <a:pt x="1041" y="2878"/>
                    <a:pt x="1615" y="3611"/>
                  </a:cubicBezTo>
                  <a:cubicBezTo>
                    <a:pt x="2809" y="5092"/>
                    <a:pt x="4227" y="6728"/>
                    <a:pt x="5932" y="6728"/>
                  </a:cubicBezTo>
                  <a:cubicBezTo>
                    <a:pt x="6107" y="6728"/>
                    <a:pt x="6261" y="6728"/>
                    <a:pt x="6415" y="6706"/>
                  </a:cubicBezTo>
                  <a:lnTo>
                    <a:pt x="5157" y="2193"/>
                  </a:lnTo>
                  <a:cubicBezTo>
                    <a:pt x="4801" y="1598"/>
                    <a:pt x="4472" y="1067"/>
                    <a:pt x="4227" y="802"/>
                  </a:cubicBezTo>
                  <a:cubicBezTo>
                    <a:pt x="3706" y="201"/>
                    <a:pt x="3091" y="0"/>
                    <a:pt x="2507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7218;p78"/>
            <p:cNvSpPr/>
            <p:nvPr/>
          </p:nvSpPr>
          <p:spPr>
            <a:xfrm>
              <a:off x="7128950" y="2976624"/>
              <a:ext cx="66175" cy="92501"/>
            </a:xfrm>
            <a:custGeom>
              <a:avLst/>
              <a:gdLst/>
              <a:ahLst/>
              <a:cxnLst/>
              <a:rect l="l" t="t" r="r" b="b"/>
              <a:pathLst>
                <a:path w="3230" h="4515" extrusionOk="0">
                  <a:moveTo>
                    <a:pt x="888" y="1"/>
                  </a:moveTo>
                  <a:cubicBezTo>
                    <a:pt x="601" y="203"/>
                    <a:pt x="357" y="489"/>
                    <a:pt x="203" y="978"/>
                  </a:cubicBezTo>
                  <a:cubicBezTo>
                    <a:pt x="1" y="1551"/>
                    <a:pt x="266" y="2390"/>
                    <a:pt x="866" y="3235"/>
                  </a:cubicBezTo>
                  <a:cubicBezTo>
                    <a:pt x="1132" y="3585"/>
                    <a:pt x="1551" y="4052"/>
                    <a:pt x="2146" y="4514"/>
                  </a:cubicBezTo>
                  <a:cubicBezTo>
                    <a:pt x="2592" y="4493"/>
                    <a:pt x="2943" y="4451"/>
                    <a:pt x="3229" y="4403"/>
                  </a:cubicBezTo>
                  <a:lnTo>
                    <a:pt x="1238" y="622"/>
                  </a:lnTo>
                  <a:cubicBezTo>
                    <a:pt x="1105" y="420"/>
                    <a:pt x="999" y="224"/>
                    <a:pt x="888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7219;p78"/>
            <p:cNvSpPr/>
            <p:nvPr/>
          </p:nvSpPr>
          <p:spPr>
            <a:xfrm>
              <a:off x="7222845" y="2866094"/>
              <a:ext cx="196721" cy="174963"/>
            </a:xfrm>
            <a:custGeom>
              <a:avLst/>
              <a:gdLst/>
              <a:ahLst/>
              <a:cxnLst/>
              <a:rect l="l" t="t" r="r" b="b"/>
              <a:pathLst>
                <a:path w="9602" h="8540" extrusionOk="0">
                  <a:moveTo>
                    <a:pt x="4466" y="1"/>
                  </a:moveTo>
                  <a:lnTo>
                    <a:pt x="4466" y="2544"/>
                  </a:lnTo>
                  <a:lnTo>
                    <a:pt x="2698" y="3914"/>
                  </a:lnTo>
                  <a:lnTo>
                    <a:pt x="399" y="2013"/>
                  </a:lnTo>
                  <a:cubicBezTo>
                    <a:pt x="239" y="2189"/>
                    <a:pt x="107" y="2364"/>
                    <a:pt x="0" y="2544"/>
                  </a:cubicBezTo>
                  <a:lnTo>
                    <a:pt x="2363" y="4488"/>
                  </a:lnTo>
                  <a:lnTo>
                    <a:pt x="2055" y="8051"/>
                  </a:lnTo>
                  <a:lnTo>
                    <a:pt x="2321" y="8539"/>
                  </a:lnTo>
                  <a:lnTo>
                    <a:pt x="2698" y="8231"/>
                  </a:lnTo>
                  <a:lnTo>
                    <a:pt x="3006" y="4514"/>
                  </a:lnTo>
                  <a:lnTo>
                    <a:pt x="4801" y="3118"/>
                  </a:lnTo>
                  <a:lnTo>
                    <a:pt x="6590" y="4514"/>
                  </a:lnTo>
                  <a:lnTo>
                    <a:pt x="6904" y="8231"/>
                  </a:lnTo>
                  <a:lnTo>
                    <a:pt x="7254" y="8518"/>
                  </a:lnTo>
                  <a:lnTo>
                    <a:pt x="7541" y="8051"/>
                  </a:lnTo>
                  <a:lnTo>
                    <a:pt x="7233" y="4488"/>
                  </a:lnTo>
                  <a:lnTo>
                    <a:pt x="9601" y="2544"/>
                  </a:lnTo>
                  <a:cubicBezTo>
                    <a:pt x="9468" y="2364"/>
                    <a:pt x="9336" y="2189"/>
                    <a:pt x="9203" y="2013"/>
                  </a:cubicBezTo>
                  <a:lnTo>
                    <a:pt x="6904" y="3914"/>
                  </a:lnTo>
                  <a:lnTo>
                    <a:pt x="5130" y="2544"/>
                  </a:lnTo>
                  <a:lnTo>
                    <a:pt x="5130" y="1"/>
                  </a:ln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7220;p78"/>
            <p:cNvSpPr/>
            <p:nvPr/>
          </p:nvSpPr>
          <p:spPr>
            <a:xfrm>
              <a:off x="7364270" y="3031018"/>
              <a:ext cx="14485" cy="26798"/>
            </a:xfrm>
            <a:custGeom>
              <a:avLst/>
              <a:gdLst/>
              <a:ahLst/>
              <a:cxnLst/>
              <a:rect l="l" t="t" r="r" b="b"/>
              <a:pathLst>
                <a:path w="707" h="1308" extrusionOk="0">
                  <a:moveTo>
                    <a:pt x="638" y="1"/>
                  </a:moveTo>
                  <a:cubicBezTo>
                    <a:pt x="420" y="70"/>
                    <a:pt x="218" y="112"/>
                    <a:pt x="1" y="181"/>
                  </a:cubicBezTo>
                  <a:lnTo>
                    <a:pt x="64" y="999"/>
                  </a:lnTo>
                  <a:lnTo>
                    <a:pt x="372" y="1307"/>
                  </a:lnTo>
                  <a:lnTo>
                    <a:pt x="707" y="866"/>
                  </a:lnTo>
                  <a:lnTo>
                    <a:pt x="638" y="1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7221;p78"/>
            <p:cNvSpPr/>
            <p:nvPr/>
          </p:nvSpPr>
          <p:spPr>
            <a:xfrm>
              <a:off x="7263635" y="3031018"/>
              <a:ext cx="14485" cy="27228"/>
            </a:xfrm>
            <a:custGeom>
              <a:avLst/>
              <a:gdLst/>
              <a:ahLst/>
              <a:cxnLst/>
              <a:rect l="l" t="t" r="r" b="b"/>
              <a:pathLst>
                <a:path w="707" h="1329" extrusionOk="0">
                  <a:moveTo>
                    <a:pt x="64" y="1"/>
                  </a:moveTo>
                  <a:lnTo>
                    <a:pt x="1" y="845"/>
                  </a:lnTo>
                  <a:lnTo>
                    <a:pt x="351" y="1328"/>
                  </a:lnTo>
                  <a:lnTo>
                    <a:pt x="638" y="999"/>
                  </a:lnTo>
                  <a:lnTo>
                    <a:pt x="707" y="181"/>
                  </a:lnTo>
                  <a:cubicBezTo>
                    <a:pt x="484" y="112"/>
                    <a:pt x="266" y="70"/>
                    <a:pt x="64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7222;p78"/>
            <p:cNvSpPr/>
            <p:nvPr/>
          </p:nvSpPr>
          <p:spPr>
            <a:xfrm>
              <a:off x="7151159" y="2981644"/>
              <a:ext cx="339990" cy="106084"/>
            </a:xfrm>
            <a:custGeom>
              <a:avLst/>
              <a:gdLst/>
              <a:ahLst/>
              <a:cxnLst/>
              <a:rect l="l" t="t" r="r" b="b"/>
              <a:pathLst>
                <a:path w="16595" h="5178" extrusionOk="0">
                  <a:moveTo>
                    <a:pt x="929" y="0"/>
                  </a:moveTo>
                  <a:cubicBezTo>
                    <a:pt x="531" y="154"/>
                    <a:pt x="223" y="266"/>
                    <a:pt x="0" y="531"/>
                  </a:cubicBezTo>
                  <a:cubicBezTo>
                    <a:pt x="0" y="2411"/>
                    <a:pt x="3053" y="5178"/>
                    <a:pt x="8300" y="5178"/>
                  </a:cubicBezTo>
                  <a:cubicBezTo>
                    <a:pt x="13541" y="5178"/>
                    <a:pt x="16594" y="2411"/>
                    <a:pt x="16594" y="531"/>
                  </a:cubicBezTo>
                  <a:cubicBezTo>
                    <a:pt x="16377" y="266"/>
                    <a:pt x="16042" y="154"/>
                    <a:pt x="15665" y="0"/>
                  </a:cubicBezTo>
                  <a:cubicBezTo>
                    <a:pt x="14337" y="2368"/>
                    <a:pt x="11682" y="3584"/>
                    <a:pt x="8300" y="3584"/>
                  </a:cubicBezTo>
                  <a:cubicBezTo>
                    <a:pt x="4912" y="3584"/>
                    <a:pt x="2257" y="2368"/>
                    <a:pt x="929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7223;p78"/>
            <p:cNvSpPr/>
            <p:nvPr/>
          </p:nvSpPr>
          <p:spPr>
            <a:xfrm>
              <a:off x="7187913" y="3066810"/>
              <a:ext cx="64331" cy="34521"/>
            </a:xfrm>
            <a:custGeom>
              <a:avLst/>
              <a:gdLst/>
              <a:ahLst/>
              <a:cxnLst/>
              <a:rect l="l" t="t" r="r" b="b"/>
              <a:pathLst>
                <a:path w="3140" h="1685" extrusionOk="0">
                  <a:moveTo>
                    <a:pt x="351" y="1"/>
                  </a:moveTo>
                  <a:cubicBezTo>
                    <a:pt x="351" y="1"/>
                    <a:pt x="219" y="245"/>
                    <a:pt x="1" y="601"/>
                  </a:cubicBezTo>
                  <a:lnTo>
                    <a:pt x="882" y="1440"/>
                  </a:lnTo>
                  <a:lnTo>
                    <a:pt x="2698" y="1684"/>
                  </a:lnTo>
                  <a:lnTo>
                    <a:pt x="3139" y="1063"/>
                  </a:lnTo>
                  <a:lnTo>
                    <a:pt x="1790" y="293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7224;p78"/>
            <p:cNvSpPr/>
            <p:nvPr/>
          </p:nvSpPr>
          <p:spPr>
            <a:xfrm>
              <a:off x="7127107" y="3079123"/>
              <a:ext cx="116103" cy="81602"/>
            </a:xfrm>
            <a:custGeom>
              <a:avLst/>
              <a:gdLst/>
              <a:ahLst/>
              <a:cxnLst/>
              <a:rect l="l" t="t" r="r" b="b"/>
              <a:pathLst>
                <a:path w="5667" h="3983" extrusionOk="0">
                  <a:moveTo>
                    <a:pt x="2969" y="0"/>
                  </a:moveTo>
                  <a:cubicBezTo>
                    <a:pt x="2417" y="951"/>
                    <a:pt x="1397" y="2655"/>
                    <a:pt x="1195" y="2719"/>
                  </a:cubicBezTo>
                  <a:cubicBezTo>
                    <a:pt x="1063" y="2788"/>
                    <a:pt x="601" y="2963"/>
                    <a:pt x="293" y="3250"/>
                  </a:cubicBezTo>
                  <a:cubicBezTo>
                    <a:pt x="0" y="3494"/>
                    <a:pt x="181" y="3983"/>
                    <a:pt x="558" y="3983"/>
                  </a:cubicBezTo>
                  <a:lnTo>
                    <a:pt x="2767" y="3983"/>
                  </a:lnTo>
                  <a:cubicBezTo>
                    <a:pt x="3256" y="3983"/>
                    <a:pt x="3718" y="3738"/>
                    <a:pt x="4010" y="3361"/>
                  </a:cubicBezTo>
                  <a:lnTo>
                    <a:pt x="5666" y="1083"/>
                  </a:lnTo>
                  <a:cubicBezTo>
                    <a:pt x="5024" y="929"/>
                    <a:pt x="4408" y="706"/>
                    <a:pt x="3850" y="462"/>
                  </a:cubicBezTo>
                  <a:cubicBezTo>
                    <a:pt x="3542" y="329"/>
                    <a:pt x="3234" y="175"/>
                    <a:pt x="2969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7225;p78"/>
            <p:cNvSpPr/>
            <p:nvPr/>
          </p:nvSpPr>
          <p:spPr>
            <a:xfrm>
              <a:off x="7393649" y="3068224"/>
              <a:ext cx="56689" cy="34521"/>
            </a:xfrm>
            <a:custGeom>
              <a:avLst/>
              <a:gdLst/>
              <a:ahLst/>
              <a:cxnLst/>
              <a:rect l="l" t="t" r="r" b="b"/>
              <a:pathLst>
                <a:path w="2767" h="1685" extrusionOk="0">
                  <a:moveTo>
                    <a:pt x="2501" y="1"/>
                  </a:moveTo>
                  <a:lnTo>
                    <a:pt x="1264" y="197"/>
                  </a:lnTo>
                  <a:lnTo>
                    <a:pt x="0" y="952"/>
                  </a:lnTo>
                  <a:cubicBezTo>
                    <a:pt x="91" y="1175"/>
                    <a:pt x="202" y="1392"/>
                    <a:pt x="314" y="1615"/>
                  </a:cubicBezTo>
                  <a:lnTo>
                    <a:pt x="1684" y="1684"/>
                  </a:lnTo>
                  <a:lnTo>
                    <a:pt x="2767" y="644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7226;p78"/>
            <p:cNvSpPr/>
            <p:nvPr/>
          </p:nvSpPr>
          <p:spPr>
            <a:xfrm>
              <a:off x="7400061" y="3081397"/>
              <a:ext cx="78897" cy="79328"/>
            </a:xfrm>
            <a:custGeom>
              <a:avLst/>
              <a:gdLst/>
              <a:ahLst/>
              <a:cxnLst/>
              <a:rect l="l" t="t" r="r" b="b"/>
              <a:pathLst>
                <a:path w="3851" h="3872" extrusionOk="0">
                  <a:moveTo>
                    <a:pt x="2454" y="1"/>
                  </a:moveTo>
                  <a:cubicBezTo>
                    <a:pt x="2236" y="133"/>
                    <a:pt x="2013" y="245"/>
                    <a:pt x="1769" y="351"/>
                  </a:cubicBezTo>
                  <a:cubicBezTo>
                    <a:pt x="1217" y="595"/>
                    <a:pt x="617" y="797"/>
                    <a:pt x="1" y="972"/>
                  </a:cubicBezTo>
                  <a:cubicBezTo>
                    <a:pt x="330" y="1657"/>
                    <a:pt x="643" y="2342"/>
                    <a:pt x="664" y="2544"/>
                  </a:cubicBezTo>
                  <a:cubicBezTo>
                    <a:pt x="686" y="2698"/>
                    <a:pt x="595" y="2921"/>
                    <a:pt x="510" y="3118"/>
                  </a:cubicBezTo>
                  <a:cubicBezTo>
                    <a:pt x="330" y="3473"/>
                    <a:pt x="574" y="3872"/>
                    <a:pt x="951" y="3872"/>
                  </a:cubicBezTo>
                  <a:lnTo>
                    <a:pt x="3250" y="3872"/>
                  </a:lnTo>
                  <a:cubicBezTo>
                    <a:pt x="3606" y="3872"/>
                    <a:pt x="3851" y="3495"/>
                    <a:pt x="3718" y="3165"/>
                  </a:cubicBezTo>
                  <a:lnTo>
                    <a:pt x="2454" y="1"/>
                  </a:ln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7227;p78"/>
            <p:cNvSpPr/>
            <p:nvPr/>
          </p:nvSpPr>
          <p:spPr>
            <a:xfrm>
              <a:off x="7140710" y="2992522"/>
              <a:ext cx="360887" cy="103359"/>
            </a:xfrm>
            <a:custGeom>
              <a:avLst/>
              <a:gdLst/>
              <a:ahLst/>
              <a:cxnLst/>
              <a:rect l="l" t="t" r="r" b="b"/>
              <a:pathLst>
                <a:path w="17615" h="5045" extrusionOk="0">
                  <a:moveTo>
                    <a:pt x="510" y="0"/>
                  </a:moveTo>
                  <a:cubicBezTo>
                    <a:pt x="425" y="112"/>
                    <a:pt x="356" y="244"/>
                    <a:pt x="292" y="420"/>
                  </a:cubicBezTo>
                  <a:cubicBezTo>
                    <a:pt x="0" y="1306"/>
                    <a:pt x="1885" y="5045"/>
                    <a:pt x="8810" y="5045"/>
                  </a:cubicBezTo>
                  <a:cubicBezTo>
                    <a:pt x="15734" y="5045"/>
                    <a:pt x="17614" y="1306"/>
                    <a:pt x="17327" y="420"/>
                  </a:cubicBezTo>
                  <a:cubicBezTo>
                    <a:pt x="17258" y="244"/>
                    <a:pt x="17195" y="112"/>
                    <a:pt x="17104" y="0"/>
                  </a:cubicBezTo>
                  <a:cubicBezTo>
                    <a:pt x="16398" y="1662"/>
                    <a:pt x="14051" y="4248"/>
                    <a:pt x="8810" y="4248"/>
                  </a:cubicBezTo>
                  <a:cubicBezTo>
                    <a:pt x="3563" y="4248"/>
                    <a:pt x="1222" y="1662"/>
                    <a:pt x="510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7228;p78"/>
            <p:cNvSpPr/>
            <p:nvPr/>
          </p:nvSpPr>
          <p:spPr>
            <a:xfrm>
              <a:off x="7083591" y="2955317"/>
              <a:ext cx="13624" cy="19586"/>
            </a:xfrm>
            <a:custGeom>
              <a:avLst/>
              <a:gdLst/>
              <a:ahLst/>
              <a:cxnLst/>
              <a:rect l="l" t="t" r="r" b="b"/>
              <a:pathLst>
                <a:path w="665" h="956" extrusionOk="0">
                  <a:moveTo>
                    <a:pt x="335" y="0"/>
                  </a:moveTo>
                  <a:cubicBezTo>
                    <a:pt x="133" y="0"/>
                    <a:pt x="0" y="159"/>
                    <a:pt x="0" y="335"/>
                  </a:cubicBezTo>
                  <a:lnTo>
                    <a:pt x="0" y="643"/>
                  </a:lnTo>
                  <a:cubicBezTo>
                    <a:pt x="0" y="823"/>
                    <a:pt x="133" y="956"/>
                    <a:pt x="335" y="956"/>
                  </a:cubicBezTo>
                  <a:cubicBezTo>
                    <a:pt x="510" y="956"/>
                    <a:pt x="664" y="823"/>
                    <a:pt x="664" y="643"/>
                  </a:cubicBezTo>
                  <a:lnTo>
                    <a:pt x="664" y="335"/>
                  </a:lnTo>
                  <a:cubicBezTo>
                    <a:pt x="664" y="159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3" name="Google Shape;6989;p78"/>
          <p:cNvGrpSpPr/>
          <p:nvPr/>
        </p:nvGrpSpPr>
        <p:grpSpPr>
          <a:xfrm rot="19920484">
            <a:off x="788239" y="6191487"/>
            <a:ext cx="345870" cy="446505"/>
            <a:chOff x="5899168" y="3486640"/>
            <a:chExt cx="345870" cy="446505"/>
          </a:xfrm>
        </p:grpSpPr>
        <p:sp>
          <p:nvSpPr>
            <p:cNvPr id="254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8" name="Google Shape;6989;p78"/>
          <p:cNvGrpSpPr/>
          <p:nvPr/>
        </p:nvGrpSpPr>
        <p:grpSpPr>
          <a:xfrm rot="2772819">
            <a:off x="6041614" y="6233703"/>
            <a:ext cx="345870" cy="446505"/>
            <a:chOff x="5899168" y="3486640"/>
            <a:chExt cx="345870" cy="446505"/>
          </a:xfrm>
        </p:grpSpPr>
        <p:sp>
          <p:nvSpPr>
            <p:cNvPr id="259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3" name="Google Shape;6897;p78"/>
          <p:cNvGrpSpPr/>
          <p:nvPr/>
        </p:nvGrpSpPr>
        <p:grpSpPr>
          <a:xfrm flipH="1">
            <a:off x="3488778" y="5860643"/>
            <a:ext cx="667722" cy="489565"/>
            <a:chOff x="3443208" y="4164121"/>
            <a:chExt cx="454659" cy="362526"/>
          </a:xfrm>
        </p:grpSpPr>
        <p:sp>
          <p:nvSpPr>
            <p:cNvPr id="264" name="Google Shape;6898;p78"/>
            <p:cNvSpPr/>
            <p:nvPr/>
          </p:nvSpPr>
          <p:spPr>
            <a:xfrm>
              <a:off x="3443208" y="4164121"/>
              <a:ext cx="444210" cy="351361"/>
            </a:xfrm>
            <a:custGeom>
              <a:avLst/>
              <a:gdLst/>
              <a:ahLst/>
              <a:cxnLst/>
              <a:rect l="l" t="t" r="r" b="b"/>
              <a:pathLst>
                <a:path w="21682" h="17150" extrusionOk="0">
                  <a:moveTo>
                    <a:pt x="2600" y="0"/>
                  </a:moveTo>
                  <a:cubicBezTo>
                    <a:pt x="2574" y="0"/>
                    <a:pt x="2548" y="3"/>
                    <a:pt x="2522" y="10"/>
                  </a:cubicBezTo>
                  <a:cubicBezTo>
                    <a:pt x="2347" y="52"/>
                    <a:pt x="2236" y="233"/>
                    <a:pt x="2278" y="408"/>
                  </a:cubicBezTo>
                  <a:lnTo>
                    <a:pt x="2719" y="2113"/>
                  </a:lnTo>
                  <a:cubicBezTo>
                    <a:pt x="2612" y="2081"/>
                    <a:pt x="2497" y="2065"/>
                    <a:pt x="2378" y="2065"/>
                  </a:cubicBezTo>
                  <a:cubicBezTo>
                    <a:pt x="2083" y="2065"/>
                    <a:pt x="1759" y="2160"/>
                    <a:pt x="1460" y="2330"/>
                  </a:cubicBezTo>
                  <a:lnTo>
                    <a:pt x="1020" y="631"/>
                  </a:lnTo>
                  <a:cubicBezTo>
                    <a:pt x="965" y="487"/>
                    <a:pt x="842" y="387"/>
                    <a:pt x="704" y="387"/>
                  </a:cubicBezTo>
                  <a:cubicBezTo>
                    <a:pt x="668" y="387"/>
                    <a:pt x="632" y="394"/>
                    <a:pt x="595" y="408"/>
                  </a:cubicBezTo>
                  <a:cubicBezTo>
                    <a:pt x="420" y="450"/>
                    <a:pt x="329" y="631"/>
                    <a:pt x="377" y="806"/>
                  </a:cubicBezTo>
                  <a:lnTo>
                    <a:pt x="887" y="2755"/>
                  </a:lnTo>
                  <a:cubicBezTo>
                    <a:pt x="329" y="3307"/>
                    <a:pt x="0" y="4125"/>
                    <a:pt x="308" y="5097"/>
                  </a:cubicBezTo>
                  <a:cubicBezTo>
                    <a:pt x="643" y="6138"/>
                    <a:pt x="1524" y="5384"/>
                    <a:pt x="1705" y="6669"/>
                  </a:cubicBezTo>
                  <a:cubicBezTo>
                    <a:pt x="1859" y="7773"/>
                    <a:pt x="2676" y="13508"/>
                    <a:pt x="4094" y="15961"/>
                  </a:cubicBezTo>
                  <a:cubicBezTo>
                    <a:pt x="4445" y="16227"/>
                    <a:pt x="5464" y="16604"/>
                    <a:pt x="6351" y="16715"/>
                  </a:cubicBezTo>
                  <a:cubicBezTo>
                    <a:pt x="9042" y="17019"/>
                    <a:pt x="12783" y="17150"/>
                    <a:pt x="15833" y="17150"/>
                  </a:cubicBezTo>
                  <a:cubicBezTo>
                    <a:pt x="18327" y="17150"/>
                    <a:pt x="20359" y="17062"/>
                    <a:pt x="20975" y="16912"/>
                  </a:cubicBezTo>
                  <a:cubicBezTo>
                    <a:pt x="21283" y="16848"/>
                    <a:pt x="21681" y="16694"/>
                    <a:pt x="21681" y="16296"/>
                  </a:cubicBezTo>
                  <a:cubicBezTo>
                    <a:pt x="21172" y="15786"/>
                    <a:pt x="19823" y="15101"/>
                    <a:pt x="17258" y="14193"/>
                  </a:cubicBezTo>
                  <a:lnTo>
                    <a:pt x="5353" y="7354"/>
                  </a:lnTo>
                  <a:cubicBezTo>
                    <a:pt x="5353" y="7354"/>
                    <a:pt x="4710" y="4168"/>
                    <a:pt x="3584" y="2755"/>
                  </a:cubicBezTo>
                  <a:lnTo>
                    <a:pt x="2921" y="254"/>
                  </a:lnTo>
                  <a:cubicBezTo>
                    <a:pt x="2884" y="100"/>
                    <a:pt x="2748" y="0"/>
                    <a:pt x="260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899;p78"/>
            <p:cNvSpPr/>
            <p:nvPr/>
          </p:nvSpPr>
          <p:spPr>
            <a:xfrm>
              <a:off x="3527084" y="4491122"/>
              <a:ext cx="370783" cy="35525"/>
            </a:xfrm>
            <a:custGeom>
              <a:avLst/>
              <a:gdLst/>
              <a:ahLst/>
              <a:cxnLst/>
              <a:rect l="l" t="t" r="r" b="b"/>
              <a:pathLst>
                <a:path w="18098" h="1734" extrusionOk="0">
                  <a:moveTo>
                    <a:pt x="0" y="0"/>
                  </a:moveTo>
                  <a:lnTo>
                    <a:pt x="0" y="0"/>
                  </a:lnTo>
                  <a:cubicBezTo>
                    <a:pt x="244" y="399"/>
                    <a:pt x="483" y="733"/>
                    <a:pt x="749" y="908"/>
                  </a:cubicBezTo>
                  <a:cubicBezTo>
                    <a:pt x="1585" y="1521"/>
                    <a:pt x="5577" y="1733"/>
                    <a:pt x="9407" y="1733"/>
                  </a:cubicBezTo>
                  <a:cubicBezTo>
                    <a:pt x="12777" y="1733"/>
                    <a:pt x="16021" y="1569"/>
                    <a:pt x="16881" y="1370"/>
                  </a:cubicBezTo>
                  <a:cubicBezTo>
                    <a:pt x="17741" y="1174"/>
                    <a:pt x="18097" y="839"/>
                    <a:pt x="17587" y="335"/>
                  </a:cubicBezTo>
                  <a:lnTo>
                    <a:pt x="17587" y="335"/>
                  </a:lnTo>
                  <a:cubicBezTo>
                    <a:pt x="17433" y="420"/>
                    <a:pt x="17189" y="510"/>
                    <a:pt x="16881" y="574"/>
                  </a:cubicBezTo>
                  <a:cubicBezTo>
                    <a:pt x="16259" y="717"/>
                    <a:pt x="14225" y="803"/>
                    <a:pt x="11732" y="803"/>
                  </a:cubicBezTo>
                  <a:cubicBezTo>
                    <a:pt x="7674" y="803"/>
                    <a:pt x="2398" y="576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900;p78"/>
            <p:cNvSpPr/>
            <p:nvPr/>
          </p:nvSpPr>
          <p:spPr>
            <a:xfrm>
              <a:off x="3551997" y="4164325"/>
              <a:ext cx="341834" cy="292275"/>
            </a:xfrm>
            <a:custGeom>
              <a:avLst/>
              <a:gdLst/>
              <a:ahLst/>
              <a:cxnLst/>
              <a:rect l="l" t="t" r="r" b="b"/>
              <a:pathLst>
                <a:path w="16685" h="14266" extrusionOk="0">
                  <a:moveTo>
                    <a:pt x="8477" y="0"/>
                  </a:moveTo>
                  <a:cubicBezTo>
                    <a:pt x="7618" y="0"/>
                    <a:pt x="6744" y="135"/>
                    <a:pt x="5884" y="419"/>
                  </a:cubicBezTo>
                  <a:cubicBezTo>
                    <a:pt x="2188" y="1614"/>
                    <a:pt x="112" y="4025"/>
                    <a:pt x="0" y="8055"/>
                  </a:cubicBezTo>
                  <a:cubicBezTo>
                    <a:pt x="0" y="11745"/>
                    <a:pt x="2937" y="14266"/>
                    <a:pt x="6102" y="14266"/>
                  </a:cubicBezTo>
                  <a:cubicBezTo>
                    <a:pt x="6900" y="14266"/>
                    <a:pt x="7713" y="14106"/>
                    <a:pt x="8496" y="13764"/>
                  </a:cubicBezTo>
                  <a:cubicBezTo>
                    <a:pt x="8528" y="13750"/>
                    <a:pt x="8562" y="13744"/>
                    <a:pt x="8595" y="13744"/>
                  </a:cubicBezTo>
                  <a:cubicBezTo>
                    <a:pt x="8628" y="13744"/>
                    <a:pt x="8661" y="13750"/>
                    <a:pt x="8693" y="13764"/>
                  </a:cubicBezTo>
                  <a:cubicBezTo>
                    <a:pt x="8882" y="13844"/>
                    <a:pt x="9368" y="14021"/>
                    <a:pt x="10158" y="14021"/>
                  </a:cubicBezTo>
                  <a:cubicBezTo>
                    <a:pt x="10675" y="14021"/>
                    <a:pt x="11322" y="13945"/>
                    <a:pt x="12102" y="13716"/>
                  </a:cubicBezTo>
                  <a:cubicBezTo>
                    <a:pt x="14800" y="12919"/>
                    <a:pt x="16685" y="10312"/>
                    <a:pt x="16685" y="7413"/>
                  </a:cubicBezTo>
                  <a:cubicBezTo>
                    <a:pt x="16658" y="6860"/>
                    <a:pt x="16552" y="6303"/>
                    <a:pt x="16371" y="5751"/>
                  </a:cubicBezTo>
                  <a:cubicBezTo>
                    <a:pt x="15238" y="2234"/>
                    <a:pt x="11975" y="0"/>
                    <a:pt x="8477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901;p78"/>
            <p:cNvSpPr/>
            <p:nvPr/>
          </p:nvSpPr>
          <p:spPr>
            <a:xfrm>
              <a:off x="3551997" y="4329352"/>
              <a:ext cx="160479" cy="135853"/>
            </a:xfrm>
            <a:custGeom>
              <a:avLst/>
              <a:gdLst/>
              <a:ahLst/>
              <a:cxnLst/>
              <a:rect l="l" t="t" r="r" b="b"/>
              <a:pathLst>
                <a:path w="7833" h="6631" extrusionOk="0">
                  <a:moveTo>
                    <a:pt x="0" y="0"/>
                  </a:moveTo>
                  <a:lnTo>
                    <a:pt x="0" y="797"/>
                  </a:lnTo>
                  <a:cubicBezTo>
                    <a:pt x="94" y="4187"/>
                    <a:pt x="2905" y="6631"/>
                    <a:pt x="6013" y="6631"/>
                  </a:cubicBezTo>
                  <a:cubicBezTo>
                    <a:pt x="6615" y="6631"/>
                    <a:pt x="7227" y="6539"/>
                    <a:pt x="7833" y="6346"/>
                  </a:cubicBezTo>
                  <a:lnTo>
                    <a:pt x="7721" y="5905"/>
                  </a:lnTo>
                  <a:lnTo>
                    <a:pt x="7015" y="5751"/>
                  </a:lnTo>
                  <a:cubicBezTo>
                    <a:pt x="6692" y="5805"/>
                    <a:pt x="6369" y="5831"/>
                    <a:pt x="6049" y="5831"/>
                  </a:cubicBezTo>
                  <a:cubicBezTo>
                    <a:pt x="2947" y="5831"/>
                    <a:pt x="101" y="3389"/>
                    <a:pt x="0" y="0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902;p78"/>
            <p:cNvSpPr/>
            <p:nvPr/>
          </p:nvSpPr>
          <p:spPr>
            <a:xfrm>
              <a:off x="3712455" y="4316179"/>
              <a:ext cx="184961" cy="143085"/>
            </a:xfrm>
            <a:custGeom>
              <a:avLst/>
              <a:gdLst/>
              <a:ahLst/>
              <a:cxnLst/>
              <a:rect l="l" t="t" r="r" b="b"/>
              <a:pathLst>
                <a:path w="9028" h="6984" extrusionOk="0">
                  <a:moveTo>
                    <a:pt x="8853" y="1"/>
                  </a:moveTo>
                  <a:lnTo>
                    <a:pt x="8853" y="1"/>
                  </a:lnTo>
                  <a:cubicBezTo>
                    <a:pt x="8693" y="2656"/>
                    <a:pt x="6968" y="5130"/>
                    <a:pt x="4270" y="5927"/>
                  </a:cubicBezTo>
                  <a:cubicBezTo>
                    <a:pt x="3497" y="6154"/>
                    <a:pt x="2854" y="6231"/>
                    <a:pt x="2339" y="6231"/>
                  </a:cubicBezTo>
                  <a:cubicBezTo>
                    <a:pt x="1541" y="6231"/>
                    <a:pt x="1051" y="6047"/>
                    <a:pt x="861" y="5953"/>
                  </a:cubicBezTo>
                  <a:cubicBezTo>
                    <a:pt x="829" y="5940"/>
                    <a:pt x="796" y="5933"/>
                    <a:pt x="763" y="5933"/>
                  </a:cubicBezTo>
                  <a:cubicBezTo>
                    <a:pt x="730" y="5933"/>
                    <a:pt x="696" y="5940"/>
                    <a:pt x="664" y="5953"/>
                  </a:cubicBezTo>
                  <a:cubicBezTo>
                    <a:pt x="441" y="6060"/>
                    <a:pt x="224" y="6150"/>
                    <a:pt x="1" y="6219"/>
                  </a:cubicBezTo>
                  <a:lnTo>
                    <a:pt x="1" y="6527"/>
                  </a:lnTo>
                  <a:lnTo>
                    <a:pt x="818" y="6660"/>
                  </a:lnTo>
                  <a:cubicBezTo>
                    <a:pt x="1386" y="6872"/>
                    <a:pt x="1997" y="6984"/>
                    <a:pt x="2622" y="6984"/>
                  </a:cubicBezTo>
                  <a:cubicBezTo>
                    <a:pt x="3167" y="6984"/>
                    <a:pt x="3723" y="6899"/>
                    <a:pt x="4270" y="6723"/>
                  </a:cubicBezTo>
                  <a:cubicBezTo>
                    <a:pt x="7212" y="5752"/>
                    <a:pt x="9028" y="2943"/>
                    <a:pt x="8853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903;p78"/>
            <p:cNvSpPr/>
            <p:nvPr/>
          </p:nvSpPr>
          <p:spPr>
            <a:xfrm>
              <a:off x="3639888" y="4263833"/>
              <a:ext cx="183670" cy="186067"/>
            </a:xfrm>
            <a:custGeom>
              <a:avLst/>
              <a:gdLst/>
              <a:ahLst/>
              <a:cxnLst/>
              <a:rect l="l" t="t" r="r" b="b"/>
              <a:pathLst>
                <a:path w="8965" h="9082" extrusionOk="0">
                  <a:moveTo>
                    <a:pt x="4902" y="0"/>
                  </a:moveTo>
                  <a:cubicBezTo>
                    <a:pt x="4516" y="0"/>
                    <a:pt x="4124" y="60"/>
                    <a:pt x="3739" y="187"/>
                  </a:cubicBezTo>
                  <a:cubicBezTo>
                    <a:pt x="1328" y="963"/>
                    <a:pt x="1" y="3549"/>
                    <a:pt x="797" y="5960"/>
                  </a:cubicBezTo>
                  <a:cubicBezTo>
                    <a:pt x="1174" y="7154"/>
                    <a:pt x="1881" y="8195"/>
                    <a:pt x="2725" y="8949"/>
                  </a:cubicBezTo>
                  <a:lnTo>
                    <a:pt x="3389" y="9082"/>
                  </a:lnTo>
                  <a:lnTo>
                    <a:pt x="3543" y="8774"/>
                  </a:lnTo>
                  <a:cubicBezTo>
                    <a:pt x="2613" y="8084"/>
                    <a:pt x="1817" y="6979"/>
                    <a:pt x="1419" y="5763"/>
                  </a:cubicBezTo>
                  <a:cubicBezTo>
                    <a:pt x="755" y="3703"/>
                    <a:pt x="1881" y="1472"/>
                    <a:pt x="3941" y="809"/>
                  </a:cubicBezTo>
                  <a:cubicBezTo>
                    <a:pt x="4260" y="704"/>
                    <a:pt x="4582" y="654"/>
                    <a:pt x="4900" y="654"/>
                  </a:cubicBezTo>
                  <a:cubicBezTo>
                    <a:pt x="6190" y="654"/>
                    <a:pt x="7386" y="1478"/>
                    <a:pt x="7812" y="2773"/>
                  </a:cubicBezTo>
                  <a:cubicBezTo>
                    <a:pt x="8232" y="4037"/>
                    <a:pt x="7547" y="5386"/>
                    <a:pt x="6288" y="5806"/>
                  </a:cubicBezTo>
                  <a:cubicBezTo>
                    <a:pt x="6102" y="5867"/>
                    <a:pt x="5909" y="5897"/>
                    <a:pt x="5716" y="5897"/>
                  </a:cubicBezTo>
                  <a:cubicBezTo>
                    <a:pt x="5426" y="5897"/>
                    <a:pt x="5135" y="5828"/>
                    <a:pt x="4870" y="5694"/>
                  </a:cubicBezTo>
                  <a:cubicBezTo>
                    <a:pt x="4429" y="5476"/>
                    <a:pt x="4095" y="5078"/>
                    <a:pt x="3941" y="4611"/>
                  </a:cubicBezTo>
                  <a:cubicBezTo>
                    <a:pt x="3908" y="4476"/>
                    <a:pt x="3781" y="4391"/>
                    <a:pt x="3653" y="4391"/>
                  </a:cubicBezTo>
                  <a:cubicBezTo>
                    <a:pt x="3616" y="4391"/>
                    <a:pt x="3578" y="4398"/>
                    <a:pt x="3543" y="4414"/>
                  </a:cubicBezTo>
                  <a:cubicBezTo>
                    <a:pt x="3367" y="4457"/>
                    <a:pt x="3256" y="4632"/>
                    <a:pt x="3320" y="4813"/>
                  </a:cubicBezTo>
                  <a:cubicBezTo>
                    <a:pt x="3521" y="5455"/>
                    <a:pt x="3962" y="5986"/>
                    <a:pt x="4562" y="6273"/>
                  </a:cubicBezTo>
                  <a:cubicBezTo>
                    <a:pt x="4918" y="6457"/>
                    <a:pt x="5306" y="6546"/>
                    <a:pt x="5697" y="6546"/>
                  </a:cubicBezTo>
                  <a:cubicBezTo>
                    <a:pt x="5961" y="6546"/>
                    <a:pt x="6226" y="6506"/>
                    <a:pt x="6485" y="6427"/>
                  </a:cubicBezTo>
                  <a:cubicBezTo>
                    <a:pt x="8078" y="5896"/>
                    <a:pt x="8964" y="4170"/>
                    <a:pt x="8455" y="2577"/>
                  </a:cubicBezTo>
                  <a:cubicBezTo>
                    <a:pt x="7939" y="996"/>
                    <a:pt x="6470" y="0"/>
                    <a:pt x="4902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904;p78"/>
            <p:cNvSpPr/>
            <p:nvPr/>
          </p:nvSpPr>
          <p:spPr>
            <a:xfrm>
              <a:off x="3695696" y="4443570"/>
              <a:ext cx="33538" cy="15796"/>
            </a:xfrm>
            <a:custGeom>
              <a:avLst/>
              <a:gdLst/>
              <a:ahLst/>
              <a:cxnLst/>
              <a:rect l="l" t="t" r="r" b="b"/>
              <a:pathLst>
                <a:path w="1637" h="771" extrusionOk="0">
                  <a:moveTo>
                    <a:pt x="819" y="1"/>
                  </a:moveTo>
                  <a:cubicBezTo>
                    <a:pt x="553" y="65"/>
                    <a:pt x="288" y="134"/>
                    <a:pt x="1" y="176"/>
                  </a:cubicBezTo>
                  <a:cubicBezTo>
                    <a:pt x="266" y="420"/>
                    <a:pt x="532" y="596"/>
                    <a:pt x="819" y="771"/>
                  </a:cubicBezTo>
                  <a:cubicBezTo>
                    <a:pt x="1084" y="686"/>
                    <a:pt x="1371" y="574"/>
                    <a:pt x="1636" y="442"/>
                  </a:cubicBezTo>
                  <a:cubicBezTo>
                    <a:pt x="1350" y="330"/>
                    <a:pt x="1084" y="176"/>
                    <a:pt x="819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1" name="Google Shape;7367;p78"/>
          <p:cNvGrpSpPr/>
          <p:nvPr/>
        </p:nvGrpSpPr>
        <p:grpSpPr>
          <a:xfrm>
            <a:off x="5899875" y="5082881"/>
            <a:ext cx="511410" cy="780851"/>
            <a:chOff x="7113073" y="3486640"/>
            <a:chExt cx="319216" cy="446505"/>
          </a:xfrm>
        </p:grpSpPr>
        <p:sp>
          <p:nvSpPr>
            <p:cNvPr id="27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1" name="Google Shape;7367;p78"/>
          <p:cNvGrpSpPr/>
          <p:nvPr/>
        </p:nvGrpSpPr>
        <p:grpSpPr>
          <a:xfrm>
            <a:off x="7826854" y="4723020"/>
            <a:ext cx="702630" cy="1039673"/>
            <a:chOff x="7113073" y="3486640"/>
            <a:chExt cx="319216" cy="446505"/>
          </a:xfrm>
        </p:grpSpPr>
        <p:sp>
          <p:nvSpPr>
            <p:cNvPr id="302" name="Google Shape;7368;p78"/>
            <p:cNvSpPr/>
            <p:nvPr/>
          </p:nvSpPr>
          <p:spPr>
            <a:xfrm>
              <a:off x="7393219" y="3659534"/>
              <a:ext cx="39070" cy="37861"/>
            </a:xfrm>
            <a:custGeom>
              <a:avLst/>
              <a:gdLst/>
              <a:ahLst/>
              <a:cxnLst/>
              <a:rect l="l" t="t" r="r" b="b"/>
              <a:pathLst>
                <a:path w="1907" h="1848" extrusionOk="0">
                  <a:moveTo>
                    <a:pt x="1551" y="1"/>
                  </a:moveTo>
                  <a:cubicBezTo>
                    <a:pt x="1467" y="1"/>
                    <a:pt x="1383" y="34"/>
                    <a:pt x="1328" y="101"/>
                  </a:cubicBezTo>
                  <a:lnTo>
                    <a:pt x="112" y="1295"/>
                  </a:lnTo>
                  <a:cubicBezTo>
                    <a:pt x="0" y="1428"/>
                    <a:pt x="0" y="1630"/>
                    <a:pt x="112" y="1763"/>
                  </a:cubicBezTo>
                  <a:cubicBezTo>
                    <a:pt x="181" y="1826"/>
                    <a:pt x="266" y="1848"/>
                    <a:pt x="356" y="1848"/>
                  </a:cubicBezTo>
                  <a:cubicBezTo>
                    <a:pt x="446" y="1848"/>
                    <a:pt x="510" y="1826"/>
                    <a:pt x="579" y="1763"/>
                  </a:cubicBezTo>
                  <a:lnTo>
                    <a:pt x="1774" y="568"/>
                  </a:lnTo>
                  <a:cubicBezTo>
                    <a:pt x="1906" y="435"/>
                    <a:pt x="1906" y="233"/>
                    <a:pt x="1774" y="101"/>
                  </a:cubicBezTo>
                  <a:cubicBezTo>
                    <a:pt x="1718" y="34"/>
                    <a:pt x="1634" y="1"/>
                    <a:pt x="155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7369;p78"/>
            <p:cNvSpPr/>
            <p:nvPr/>
          </p:nvSpPr>
          <p:spPr>
            <a:xfrm>
              <a:off x="7392338" y="371894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1594" y="0"/>
                  </a:moveTo>
                  <a:cubicBezTo>
                    <a:pt x="1510" y="0"/>
                    <a:pt x="1426" y="34"/>
                    <a:pt x="1371" y="100"/>
                  </a:cubicBezTo>
                  <a:lnTo>
                    <a:pt x="133" y="1316"/>
                  </a:lnTo>
                  <a:cubicBezTo>
                    <a:pt x="1" y="1449"/>
                    <a:pt x="1" y="1650"/>
                    <a:pt x="133" y="1783"/>
                  </a:cubicBezTo>
                  <a:cubicBezTo>
                    <a:pt x="197" y="1847"/>
                    <a:pt x="287" y="1868"/>
                    <a:pt x="356" y="1868"/>
                  </a:cubicBezTo>
                  <a:cubicBezTo>
                    <a:pt x="441" y="1868"/>
                    <a:pt x="532" y="1847"/>
                    <a:pt x="595" y="1783"/>
                  </a:cubicBezTo>
                  <a:lnTo>
                    <a:pt x="1817" y="562"/>
                  </a:lnTo>
                  <a:cubicBezTo>
                    <a:pt x="1949" y="429"/>
                    <a:pt x="1949" y="211"/>
                    <a:pt x="1817" y="100"/>
                  </a:cubicBezTo>
                  <a:cubicBezTo>
                    <a:pt x="1761" y="34"/>
                    <a:pt x="1677" y="0"/>
                    <a:pt x="1594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7370;p78"/>
            <p:cNvSpPr/>
            <p:nvPr/>
          </p:nvSpPr>
          <p:spPr>
            <a:xfrm>
              <a:off x="7380045" y="3620792"/>
              <a:ext cx="13194" cy="37226"/>
            </a:xfrm>
            <a:custGeom>
              <a:avLst/>
              <a:gdLst/>
              <a:ahLst/>
              <a:cxnLst/>
              <a:rect l="l" t="t" r="r" b="b"/>
              <a:pathLst>
                <a:path w="644" h="1817" extrusionOk="0">
                  <a:moveTo>
                    <a:pt x="335" y="0"/>
                  </a:moveTo>
                  <a:cubicBezTo>
                    <a:pt x="160" y="0"/>
                    <a:pt x="1" y="154"/>
                    <a:pt x="1" y="335"/>
                  </a:cubicBezTo>
                  <a:lnTo>
                    <a:pt x="1" y="1482"/>
                  </a:lnTo>
                  <a:cubicBezTo>
                    <a:pt x="1" y="1662"/>
                    <a:pt x="160" y="1816"/>
                    <a:pt x="335" y="1816"/>
                  </a:cubicBezTo>
                  <a:cubicBezTo>
                    <a:pt x="510" y="1816"/>
                    <a:pt x="643" y="1662"/>
                    <a:pt x="643" y="1482"/>
                  </a:cubicBezTo>
                  <a:lnTo>
                    <a:pt x="643" y="335"/>
                  </a:lnTo>
                  <a:cubicBezTo>
                    <a:pt x="643" y="154"/>
                    <a:pt x="510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7371;p78"/>
            <p:cNvSpPr/>
            <p:nvPr/>
          </p:nvSpPr>
          <p:spPr>
            <a:xfrm>
              <a:off x="7113073" y="3601985"/>
              <a:ext cx="37226" cy="35566"/>
            </a:xfrm>
            <a:custGeom>
              <a:avLst/>
              <a:gdLst/>
              <a:ahLst/>
              <a:cxnLst/>
              <a:rect l="l" t="t" r="r" b="b"/>
              <a:pathLst>
                <a:path w="1817" h="1736" extrusionOk="0">
                  <a:moveTo>
                    <a:pt x="367" y="1"/>
                  </a:moveTo>
                  <a:cubicBezTo>
                    <a:pt x="283" y="1"/>
                    <a:pt x="200" y="34"/>
                    <a:pt x="133" y="100"/>
                  </a:cubicBezTo>
                  <a:cubicBezTo>
                    <a:pt x="0" y="212"/>
                    <a:pt x="0" y="430"/>
                    <a:pt x="133" y="541"/>
                  </a:cubicBezTo>
                  <a:lnTo>
                    <a:pt x="1217" y="1651"/>
                  </a:lnTo>
                  <a:cubicBezTo>
                    <a:pt x="1286" y="1694"/>
                    <a:pt x="1376" y="1736"/>
                    <a:pt x="1440" y="1736"/>
                  </a:cubicBezTo>
                  <a:cubicBezTo>
                    <a:pt x="1530" y="1736"/>
                    <a:pt x="1615" y="1694"/>
                    <a:pt x="1684" y="1651"/>
                  </a:cubicBezTo>
                  <a:cubicBezTo>
                    <a:pt x="1817" y="1518"/>
                    <a:pt x="1817" y="1295"/>
                    <a:pt x="1684" y="1184"/>
                  </a:cubicBezTo>
                  <a:lnTo>
                    <a:pt x="601" y="100"/>
                  </a:lnTo>
                  <a:cubicBezTo>
                    <a:pt x="534" y="34"/>
                    <a:pt x="451" y="1"/>
                    <a:pt x="367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7372;p78"/>
            <p:cNvSpPr/>
            <p:nvPr/>
          </p:nvSpPr>
          <p:spPr>
            <a:xfrm>
              <a:off x="7113073" y="3661398"/>
              <a:ext cx="39951" cy="38291"/>
            </a:xfrm>
            <a:custGeom>
              <a:avLst/>
              <a:gdLst/>
              <a:ahLst/>
              <a:cxnLst/>
              <a:rect l="l" t="t" r="r" b="b"/>
              <a:pathLst>
                <a:path w="1950" h="1869" extrusionOk="0">
                  <a:moveTo>
                    <a:pt x="367" y="0"/>
                  </a:moveTo>
                  <a:cubicBezTo>
                    <a:pt x="283" y="0"/>
                    <a:pt x="200" y="33"/>
                    <a:pt x="133" y="100"/>
                  </a:cubicBezTo>
                  <a:cubicBezTo>
                    <a:pt x="0" y="211"/>
                    <a:pt x="0" y="429"/>
                    <a:pt x="133" y="541"/>
                  </a:cubicBezTo>
                  <a:lnTo>
                    <a:pt x="1376" y="1778"/>
                  </a:lnTo>
                  <a:cubicBezTo>
                    <a:pt x="1418" y="1847"/>
                    <a:pt x="1509" y="1868"/>
                    <a:pt x="1594" y="1868"/>
                  </a:cubicBezTo>
                  <a:cubicBezTo>
                    <a:pt x="1684" y="1868"/>
                    <a:pt x="1748" y="1847"/>
                    <a:pt x="1817" y="1778"/>
                  </a:cubicBezTo>
                  <a:cubicBezTo>
                    <a:pt x="1949" y="1645"/>
                    <a:pt x="1949" y="1449"/>
                    <a:pt x="1817" y="1316"/>
                  </a:cubicBezTo>
                  <a:lnTo>
                    <a:pt x="601" y="100"/>
                  </a:lnTo>
                  <a:cubicBezTo>
                    <a:pt x="534" y="33"/>
                    <a:pt x="451" y="0"/>
                    <a:pt x="367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7373;p78"/>
            <p:cNvSpPr/>
            <p:nvPr/>
          </p:nvSpPr>
          <p:spPr>
            <a:xfrm>
              <a:off x="7152122" y="3570516"/>
              <a:ext cx="13092" cy="37123"/>
            </a:xfrm>
            <a:custGeom>
              <a:avLst/>
              <a:gdLst/>
              <a:ahLst/>
              <a:cxnLst/>
              <a:rect l="l" t="t" r="r" b="b"/>
              <a:pathLst>
                <a:path w="639" h="1812" extrusionOk="0">
                  <a:moveTo>
                    <a:pt x="330" y="1"/>
                  </a:moveTo>
                  <a:cubicBezTo>
                    <a:pt x="155" y="1"/>
                    <a:pt x="1" y="155"/>
                    <a:pt x="1" y="330"/>
                  </a:cubicBezTo>
                  <a:lnTo>
                    <a:pt x="1" y="1504"/>
                  </a:lnTo>
                  <a:cubicBezTo>
                    <a:pt x="1" y="1679"/>
                    <a:pt x="155" y="1812"/>
                    <a:pt x="330" y="1812"/>
                  </a:cubicBezTo>
                  <a:cubicBezTo>
                    <a:pt x="505" y="1812"/>
                    <a:pt x="638" y="1679"/>
                    <a:pt x="638" y="1504"/>
                  </a:cubicBezTo>
                  <a:lnTo>
                    <a:pt x="638" y="330"/>
                  </a:lnTo>
                  <a:cubicBezTo>
                    <a:pt x="638" y="155"/>
                    <a:pt x="505" y="1"/>
                    <a:pt x="33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7374;p78"/>
            <p:cNvSpPr/>
            <p:nvPr/>
          </p:nvSpPr>
          <p:spPr>
            <a:xfrm>
              <a:off x="7262652" y="3486640"/>
              <a:ext cx="13624" cy="37123"/>
            </a:xfrm>
            <a:custGeom>
              <a:avLst/>
              <a:gdLst/>
              <a:ahLst/>
              <a:cxnLst/>
              <a:rect l="l" t="t" r="r" b="b"/>
              <a:pathLst>
                <a:path w="665" h="1812" extrusionOk="0">
                  <a:moveTo>
                    <a:pt x="335" y="1"/>
                  </a:moveTo>
                  <a:cubicBezTo>
                    <a:pt x="155" y="1"/>
                    <a:pt x="1" y="134"/>
                    <a:pt x="1" y="309"/>
                  </a:cubicBezTo>
                  <a:lnTo>
                    <a:pt x="1" y="1482"/>
                  </a:lnTo>
                  <a:cubicBezTo>
                    <a:pt x="1" y="1658"/>
                    <a:pt x="155" y="1812"/>
                    <a:pt x="335" y="1812"/>
                  </a:cubicBezTo>
                  <a:cubicBezTo>
                    <a:pt x="511" y="1812"/>
                    <a:pt x="665" y="1658"/>
                    <a:pt x="665" y="1482"/>
                  </a:cubicBezTo>
                  <a:lnTo>
                    <a:pt x="665" y="309"/>
                  </a:lnTo>
                  <a:cubicBezTo>
                    <a:pt x="665" y="134"/>
                    <a:pt x="511" y="1"/>
                    <a:pt x="335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7375;p78"/>
            <p:cNvSpPr/>
            <p:nvPr/>
          </p:nvSpPr>
          <p:spPr>
            <a:xfrm>
              <a:off x="7204242" y="3542591"/>
              <a:ext cx="37123" cy="36119"/>
            </a:xfrm>
            <a:custGeom>
              <a:avLst/>
              <a:gdLst/>
              <a:ahLst/>
              <a:cxnLst/>
              <a:rect l="l" t="t" r="r" b="b"/>
              <a:pathLst>
                <a:path w="1812" h="1763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5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62"/>
                    <a:pt x="1461" y="1762"/>
                  </a:cubicBezTo>
                  <a:cubicBezTo>
                    <a:pt x="1546" y="1762"/>
                    <a:pt x="1636" y="1736"/>
                    <a:pt x="1705" y="1672"/>
                  </a:cubicBezTo>
                  <a:cubicBezTo>
                    <a:pt x="1811" y="1539"/>
                    <a:pt x="1811" y="1337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7376;p78"/>
            <p:cNvSpPr/>
            <p:nvPr/>
          </p:nvSpPr>
          <p:spPr>
            <a:xfrm>
              <a:off x="7204242" y="3601985"/>
              <a:ext cx="37123" cy="36017"/>
            </a:xfrm>
            <a:custGeom>
              <a:avLst/>
              <a:gdLst/>
              <a:ahLst/>
              <a:cxnLst/>
              <a:rect l="l" t="t" r="r" b="b"/>
              <a:pathLst>
                <a:path w="1812" h="1758" extrusionOk="0">
                  <a:moveTo>
                    <a:pt x="343" y="1"/>
                  </a:moveTo>
                  <a:cubicBezTo>
                    <a:pt x="261" y="1"/>
                    <a:pt x="178" y="34"/>
                    <a:pt x="112" y="100"/>
                  </a:cubicBezTo>
                  <a:cubicBezTo>
                    <a:pt x="0" y="212"/>
                    <a:pt x="0" y="430"/>
                    <a:pt x="112" y="541"/>
                  </a:cubicBezTo>
                  <a:lnTo>
                    <a:pt x="1238" y="1672"/>
                  </a:lnTo>
                  <a:cubicBezTo>
                    <a:pt x="1307" y="1736"/>
                    <a:pt x="1370" y="1757"/>
                    <a:pt x="1461" y="1757"/>
                  </a:cubicBezTo>
                  <a:cubicBezTo>
                    <a:pt x="1546" y="1757"/>
                    <a:pt x="1636" y="1736"/>
                    <a:pt x="1705" y="1672"/>
                  </a:cubicBezTo>
                  <a:cubicBezTo>
                    <a:pt x="1811" y="1540"/>
                    <a:pt x="1811" y="1338"/>
                    <a:pt x="1705" y="1205"/>
                  </a:cubicBezTo>
                  <a:lnTo>
                    <a:pt x="574" y="100"/>
                  </a:lnTo>
                  <a:cubicBezTo>
                    <a:pt x="508" y="34"/>
                    <a:pt x="425" y="1"/>
                    <a:pt x="343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7377;p78"/>
            <p:cNvSpPr/>
            <p:nvPr/>
          </p:nvSpPr>
          <p:spPr>
            <a:xfrm>
              <a:off x="7204242" y="3661398"/>
              <a:ext cx="37123" cy="35997"/>
            </a:xfrm>
            <a:custGeom>
              <a:avLst/>
              <a:gdLst/>
              <a:ahLst/>
              <a:cxnLst/>
              <a:rect l="l" t="t" r="r" b="b"/>
              <a:pathLst>
                <a:path w="1812" h="1757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29"/>
                    <a:pt x="112" y="541"/>
                  </a:cubicBezTo>
                  <a:lnTo>
                    <a:pt x="1238" y="1672"/>
                  </a:lnTo>
                  <a:cubicBezTo>
                    <a:pt x="1307" y="1735"/>
                    <a:pt x="1370" y="1757"/>
                    <a:pt x="1461" y="1757"/>
                  </a:cubicBezTo>
                  <a:cubicBezTo>
                    <a:pt x="1546" y="1757"/>
                    <a:pt x="1636" y="1735"/>
                    <a:pt x="1705" y="1672"/>
                  </a:cubicBezTo>
                  <a:cubicBezTo>
                    <a:pt x="1811" y="1539"/>
                    <a:pt x="1811" y="1337"/>
                    <a:pt x="1705" y="1204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7378;p78"/>
            <p:cNvSpPr/>
            <p:nvPr/>
          </p:nvSpPr>
          <p:spPr>
            <a:xfrm>
              <a:off x="7297583" y="3542591"/>
              <a:ext cx="37226" cy="36119"/>
            </a:xfrm>
            <a:custGeom>
              <a:avLst/>
              <a:gdLst/>
              <a:ahLst/>
              <a:cxnLst/>
              <a:rect l="l" t="t" r="r" b="b"/>
              <a:pathLst>
                <a:path w="1817" h="1763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6"/>
                    <a:pt x="266" y="1762"/>
                    <a:pt x="356" y="1762"/>
                  </a:cubicBezTo>
                  <a:cubicBezTo>
                    <a:pt x="420" y="1762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5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7379;p78"/>
            <p:cNvSpPr/>
            <p:nvPr/>
          </p:nvSpPr>
          <p:spPr>
            <a:xfrm>
              <a:off x="7297583" y="3601985"/>
              <a:ext cx="37226" cy="36017"/>
            </a:xfrm>
            <a:custGeom>
              <a:avLst/>
              <a:gdLst/>
              <a:ahLst/>
              <a:cxnLst/>
              <a:rect l="l" t="t" r="r" b="b"/>
              <a:pathLst>
                <a:path w="1817" h="1758" extrusionOk="0">
                  <a:moveTo>
                    <a:pt x="1471" y="1"/>
                  </a:moveTo>
                  <a:cubicBezTo>
                    <a:pt x="1388" y="1"/>
                    <a:pt x="1304" y="34"/>
                    <a:pt x="1238" y="100"/>
                  </a:cubicBezTo>
                  <a:lnTo>
                    <a:pt x="112" y="1205"/>
                  </a:lnTo>
                  <a:cubicBezTo>
                    <a:pt x="1" y="1338"/>
                    <a:pt x="1" y="1540"/>
                    <a:pt x="112" y="1672"/>
                  </a:cubicBezTo>
                  <a:cubicBezTo>
                    <a:pt x="176" y="1736"/>
                    <a:pt x="266" y="1757"/>
                    <a:pt x="356" y="1757"/>
                  </a:cubicBezTo>
                  <a:cubicBezTo>
                    <a:pt x="420" y="1757"/>
                    <a:pt x="510" y="1736"/>
                    <a:pt x="574" y="1672"/>
                  </a:cubicBezTo>
                  <a:lnTo>
                    <a:pt x="1705" y="541"/>
                  </a:lnTo>
                  <a:cubicBezTo>
                    <a:pt x="1817" y="430"/>
                    <a:pt x="1817" y="212"/>
                    <a:pt x="1705" y="100"/>
                  </a:cubicBezTo>
                  <a:cubicBezTo>
                    <a:pt x="1639" y="34"/>
                    <a:pt x="1555" y="1"/>
                    <a:pt x="147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7380;p78"/>
            <p:cNvSpPr/>
            <p:nvPr/>
          </p:nvSpPr>
          <p:spPr>
            <a:xfrm>
              <a:off x="7297583" y="3661398"/>
              <a:ext cx="37226" cy="35997"/>
            </a:xfrm>
            <a:custGeom>
              <a:avLst/>
              <a:gdLst/>
              <a:ahLst/>
              <a:cxnLst/>
              <a:rect l="l" t="t" r="r" b="b"/>
              <a:pathLst>
                <a:path w="1817" h="1757" extrusionOk="0">
                  <a:moveTo>
                    <a:pt x="1471" y="0"/>
                  </a:moveTo>
                  <a:cubicBezTo>
                    <a:pt x="1388" y="0"/>
                    <a:pt x="1304" y="33"/>
                    <a:pt x="1238" y="100"/>
                  </a:cubicBezTo>
                  <a:lnTo>
                    <a:pt x="112" y="1204"/>
                  </a:lnTo>
                  <a:cubicBezTo>
                    <a:pt x="1" y="1337"/>
                    <a:pt x="1" y="1539"/>
                    <a:pt x="112" y="1672"/>
                  </a:cubicBezTo>
                  <a:cubicBezTo>
                    <a:pt x="176" y="1735"/>
                    <a:pt x="266" y="1757"/>
                    <a:pt x="356" y="1757"/>
                  </a:cubicBezTo>
                  <a:cubicBezTo>
                    <a:pt x="420" y="1757"/>
                    <a:pt x="510" y="1735"/>
                    <a:pt x="574" y="1672"/>
                  </a:cubicBezTo>
                  <a:lnTo>
                    <a:pt x="1705" y="541"/>
                  </a:lnTo>
                  <a:cubicBezTo>
                    <a:pt x="1817" y="429"/>
                    <a:pt x="1817" y="211"/>
                    <a:pt x="1705" y="100"/>
                  </a:cubicBezTo>
                  <a:cubicBezTo>
                    <a:pt x="1639" y="33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7381;p78"/>
            <p:cNvSpPr/>
            <p:nvPr/>
          </p:nvSpPr>
          <p:spPr>
            <a:xfrm>
              <a:off x="7204242" y="3782377"/>
              <a:ext cx="37123" cy="36099"/>
            </a:xfrm>
            <a:custGeom>
              <a:avLst/>
              <a:gdLst/>
              <a:ahLst/>
              <a:cxnLst/>
              <a:rect l="l" t="t" r="r" b="b"/>
              <a:pathLst>
                <a:path w="1812" h="1762" extrusionOk="0">
                  <a:moveTo>
                    <a:pt x="343" y="0"/>
                  </a:moveTo>
                  <a:cubicBezTo>
                    <a:pt x="261" y="0"/>
                    <a:pt x="178" y="33"/>
                    <a:pt x="112" y="100"/>
                  </a:cubicBezTo>
                  <a:cubicBezTo>
                    <a:pt x="0" y="211"/>
                    <a:pt x="0" y="434"/>
                    <a:pt x="112" y="546"/>
                  </a:cubicBezTo>
                  <a:lnTo>
                    <a:pt x="1238" y="1672"/>
                  </a:lnTo>
                  <a:cubicBezTo>
                    <a:pt x="1307" y="1741"/>
                    <a:pt x="1370" y="1762"/>
                    <a:pt x="1461" y="1762"/>
                  </a:cubicBezTo>
                  <a:cubicBezTo>
                    <a:pt x="1546" y="1762"/>
                    <a:pt x="1636" y="1741"/>
                    <a:pt x="1705" y="1672"/>
                  </a:cubicBezTo>
                  <a:cubicBezTo>
                    <a:pt x="1811" y="1539"/>
                    <a:pt x="1811" y="1342"/>
                    <a:pt x="1705" y="1210"/>
                  </a:cubicBezTo>
                  <a:lnTo>
                    <a:pt x="574" y="100"/>
                  </a:lnTo>
                  <a:cubicBezTo>
                    <a:pt x="508" y="33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7382;p78"/>
            <p:cNvSpPr/>
            <p:nvPr/>
          </p:nvSpPr>
          <p:spPr>
            <a:xfrm>
              <a:off x="7204242" y="3841668"/>
              <a:ext cx="37123" cy="36222"/>
            </a:xfrm>
            <a:custGeom>
              <a:avLst/>
              <a:gdLst/>
              <a:ahLst/>
              <a:cxnLst/>
              <a:rect l="l" t="t" r="r" b="b"/>
              <a:pathLst>
                <a:path w="1812" h="1768" extrusionOk="0">
                  <a:moveTo>
                    <a:pt x="343" y="0"/>
                  </a:moveTo>
                  <a:cubicBezTo>
                    <a:pt x="261" y="0"/>
                    <a:pt x="178" y="28"/>
                    <a:pt x="112" y="84"/>
                  </a:cubicBezTo>
                  <a:cubicBezTo>
                    <a:pt x="0" y="217"/>
                    <a:pt x="0" y="440"/>
                    <a:pt x="112" y="546"/>
                  </a:cubicBezTo>
                  <a:lnTo>
                    <a:pt x="1238" y="1677"/>
                  </a:lnTo>
                  <a:cubicBezTo>
                    <a:pt x="1307" y="1741"/>
                    <a:pt x="1370" y="1767"/>
                    <a:pt x="1461" y="1767"/>
                  </a:cubicBezTo>
                  <a:cubicBezTo>
                    <a:pt x="1546" y="1767"/>
                    <a:pt x="1636" y="1741"/>
                    <a:pt x="1705" y="1677"/>
                  </a:cubicBezTo>
                  <a:cubicBezTo>
                    <a:pt x="1811" y="1544"/>
                    <a:pt x="1811" y="1342"/>
                    <a:pt x="1705" y="1210"/>
                  </a:cubicBezTo>
                  <a:lnTo>
                    <a:pt x="574" y="84"/>
                  </a:lnTo>
                  <a:cubicBezTo>
                    <a:pt x="508" y="28"/>
                    <a:pt x="425" y="0"/>
                    <a:pt x="343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7383;p78"/>
            <p:cNvSpPr/>
            <p:nvPr/>
          </p:nvSpPr>
          <p:spPr>
            <a:xfrm>
              <a:off x="7297583" y="3841668"/>
              <a:ext cx="37226" cy="36222"/>
            </a:xfrm>
            <a:custGeom>
              <a:avLst/>
              <a:gdLst/>
              <a:ahLst/>
              <a:cxnLst/>
              <a:rect l="l" t="t" r="r" b="b"/>
              <a:pathLst>
                <a:path w="1817" h="1768" extrusionOk="0">
                  <a:moveTo>
                    <a:pt x="1471" y="0"/>
                  </a:moveTo>
                  <a:cubicBezTo>
                    <a:pt x="1388" y="0"/>
                    <a:pt x="1304" y="28"/>
                    <a:pt x="1238" y="84"/>
                  </a:cubicBezTo>
                  <a:lnTo>
                    <a:pt x="112" y="1210"/>
                  </a:lnTo>
                  <a:cubicBezTo>
                    <a:pt x="1" y="1342"/>
                    <a:pt x="1" y="1544"/>
                    <a:pt x="112" y="1677"/>
                  </a:cubicBezTo>
                  <a:cubicBezTo>
                    <a:pt x="176" y="1741"/>
                    <a:pt x="266" y="1767"/>
                    <a:pt x="356" y="1767"/>
                  </a:cubicBezTo>
                  <a:cubicBezTo>
                    <a:pt x="420" y="1767"/>
                    <a:pt x="510" y="1741"/>
                    <a:pt x="574" y="1677"/>
                  </a:cubicBezTo>
                  <a:lnTo>
                    <a:pt x="1705" y="546"/>
                  </a:lnTo>
                  <a:cubicBezTo>
                    <a:pt x="1817" y="440"/>
                    <a:pt x="1817" y="217"/>
                    <a:pt x="1705" y="84"/>
                  </a:cubicBezTo>
                  <a:cubicBezTo>
                    <a:pt x="1639" y="28"/>
                    <a:pt x="1555" y="0"/>
                    <a:pt x="1471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7384;p78"/>
            <p:cNvSpPr/>
            <p:nvPr/>
          </p:nvSpPr>
          <p:spPr>
            <a:xfrm>
              <a:off x="7134830" y="3508848"/>
              <a:ext cx="275700" cy="391086"/>
            </a:xfrm>
            <a:custGeom>
              <a:avLst/>
              <a:gdLst/>
              <a:ahLst/>
              <a:cxnLst/>
              <a:rect l="l" t="t" r="r" b="b"/>
              <a:pathLst>
                <a:path w="13457" h="19089" extrusionOk="0">
                  <a:moveTo>
                    <a:pt x="6574" y="0"/>
                  </a:moveTo>
                  <a:cubicBezTo>
                    <a:pt x="5401" y="0"/>
                    <a:pt x="4450" y="951"/>
                    <a:pt x="4450" y="2145"/>
                  </a:cubicBezTo>
                  <a:lnTo>
                    <a:pt x="4450" y="9580"/>
                  </a:lnTo>
                  <a:lnTo>
                    <a:pt x="4116" y="9580"/>
                  </a:lnTo>
                  <a:cubicBezTo>
                    <a:pt x="3144" y="9580"/>
                    <a:pt x="2326" y="8762"/>
                    <a:pt x="2326" y="7790"/>
                  </a:cubicBezTo>
                  <a:lnTo>
                    <a:pt x="2326" y="5268"/>
                  </a:lnTo>
                  <a:cubicBezTo>
                    <a:pt x="2326" y="4625"/>
                    <a:pt x="1817" y="4115"/>
                    <a:pt x="1174" y="4115"/>
                  </a:cubicBezTo>
                  <a:cubicBezTo>
                    <a:pt x="532" y="4115"/>
                    <a:pt x="1" y="4625"/>
                    <a:pt x="1" y="5268"/>
                  </a:cubicBezTo>
                  <a:lnTo>
                    <a:pt x="1" y="6994"/>
                  </a:lnTo>
                  <a:cubicBezTo>
                    <a:pt x="1" y="9935"/>
                    <a:pt x="1859" y="11507"/>
                    <a:pt x="4116" y="11507"/>
                  </a:cubicBezTo>
                  <a:lnTo>
                    <a:pt x="4450" y="11905"/>
                  </a:lnTo>
                  <a:lnTo>
                    <a:pt x="4450" y="17699"/>
                  </a:lnTo>
                  <a:cubicBezTo>
                    <a:pt x="4450" y="17699"/>
                    <a:pt x="5757" y="18718"/>
                    <a:pt x="6240" y="19048"/>
                  </a:cubicBezTo>
                  <a:cubicBezTo>
                    <a:pt x="6276" y="19075"/>
                    <a:pt x="6319" y="19088"/>
                    <a:pt x="6362" y="19088"/>
                  </a:cubicBezTo>
                  <a:cubicBezTo>
                    <a:pt x="6426" y="19088"/>
                    <a:pt x="6489" y="19059"/>
                    <a:pt x="6527" y="19005"/>
                  </a:cubicBezTo>
                  <a:cubicBezTo>
                    <a:pt x="7058" y="18410"/>
                    <a:pt x="8699" y="17168"/>
                    <a:pt x="8699" y="17168"/>
                  </a:cubicBezTo>
                  <a:lnTo>
                    <a:pt x="8699" y="14534"/>
                  </a:lnTo>
                  <a:lnTo>
                    <a:pt x="9384" y="14136"/>
                  </a:lnTo>
                  <a:cubicBezTo>
                    <a:pt x="11640" y="14136"/>
                    <a:pt x="13456" y="12723"/>
                    <a:pt x="13456" y="9691"/>
                  </a:cubicBezTo>
                  <a:lnTo>
                    <a:pt x="13456" y="7721"/>
                  </a:lnTo>
                  <a:cubicBezTo>
                    <a:pt x="13456" y="7079"/>
                    <a:pt x="12947" y="6569"/>
                    <a:pt x="12304" y="6569"/>
                  </a:cubicBezTo>
                  <a:cubicBezTo>
                    <a:pt x="11662" y="6569"/>
                    <a:pt x="11131" y="7079"/>
                    <a:pt x="11131" y="7721"/>
                  </a:cubicBezTo>
                  <a:lnTo>
                    <a:pt x="11131" y="10466"/>
                  </a:lnTo>
                  <a:cubicBezTo>
                    <a:pt x="11131" y="11438"/>
                    <a:pt x="10355" y="12213"/>
                    <a:pt x="9384" y="12213"/>
                  </a:cubicBezTo>
                  <a:lnTo>
                    <a:pt x="8699" y="12213"/>
                  </a:lnTo>
                  <a:lnTo>
                    <a:pt x="8699" y="2145"/>
                  </a:lnTo>
                  <a:cubicBezTo>
                    <a:pt x="8699" y="951"/>
                    <a:pt x="7748" y="0"/>
                    <a:pt x="657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7385;p78"/>
            <p:cNvSpPr/>
            <p:nvPr/>
          </p:nvSpPr>
          <p:spPr>
            <a:xfrm>
              <a:off x="7226000" y="3860557"/>
              <a:ext cx="87051" cy="51710"/>
            </a:xfrm>
            <a:custGeom>
              <a:avLst/>
              <a:gdLst/>
              <a:ahLst/>
              <a:cxnLst/>
              <a:rect l="l" t="t" r="r" b="b"/>
              <a:pathLst>
                <a:path w="4249" h="2524" extrusionOk="0">
                  <a:moveTo>
                    <a:pt x="4249" y="1"/>
                  </a:moveTo>
                  <a:cubicBezTo>
                    <a:pt x="3383" y="91"/>
                    <a:pt x="2608" y="489"/>
                    <a:pt x="2077" y="1084"/>
                  </a:cubicBezTo>
                  <a:cubicBezTo>
                    <a:pt x="2039" y="1125"/>
                    <a:pt x="1978" y="1149"/>
                    <a:pt x="1915" y="1149"/>
                  </a:cubicBezTo>
                  <a:cubicBezTo>
                    <a:pt x="1872" y="1149"/>
                    <a:pt x="1827" y="1137"/>
                    <a:pt x="1790" y="1111"/>
                  </a:cubicBezTo>
                  <a:cubicBezTo>
                    <a:pt x="1307" y="776"/>
                    <a:pt x="664" y="580"/>
                    <a:pt x="0" y="532"/>
                  </a:cubicBezTo>
                  <a:lnTo>
                    <a:pt x="0" y="1642"/>
                  </a:lnTo>
                  <a:lnTo>
                    <a:pt x="2013" y="2523"/>
                  </a:lnTo>
                  <a:lnTo>
                    <a:pt x="4249" y="1111"/>
                  </a:lnTo>
                  <a:lnTo>
                    <a:pt x="4249" y="1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7386;p78"/>
            <p:cNvSpPr/>
            <p:nvPr/>
          </p:nvSpPr>
          <p:spPr>
            <a:xfrm>
              <a:off x="7134830" y="3652117"/>
              <a:ext cx="91190" cy="100655"/>
            </a:xfrm>
            <a:custGeom>
              <a:avLst/>
              <a:gdLst/>
              <a:ahLst/>
              <a:cxnLst/>
              <a:rect l="l" t="t" r="r" b="b"/>
              <a:pathLst>
                <a:path w="4451" h="4913" extrusionOk="0">
                  <a:moveTo>
                    <a:pt x="1" y="1"/>
                  </a:moveTo>
                  <a:lnTo>
                    <a:pt x="1" y="797"/>
                  </a:lnTo>
                  <a:cubicBezTo>
                    <a:pt x="1" y="3054"/>
                    <a:pt x="1859" y="4912"/>
                    <a:pt x="4116" y="4912"/>
                  </a:cubicBezTo>
                  <a:lnTo>
                    <a:pt x="4450" y="4912"/>
                  </a:lnTo>
                  <a:lnTo>
                    <a:pt x="4450" y="4334"/>
                  </a:lnTo>
                  <a:cubicBezTo>
                    <a:pt x="4450" y="4222"/>
                    <a:pt x="4339" y="4116"/>
                    <a:pt x="4227" y="4116"/>
                  </a:cubicBezTo>
                  <a:lnTo>
                    <a:pt x="4116" y="4116"/>
                  </a:lnTo>
                  <a:cubicBezTo>
                    <a:pt x="1859" y="4116"/>
                    <a:pt x="1" y="2279"/>
                    <a:pt x="1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7387;p78"/>
            <p:cNvSpPr/>
            <p:nvPr/>
          </p:nvSpPr>
          <p:spPr>
            <a:xfrm>
              <a:off x="7313031" y="3707393"/>
              <a:ext cx="97500" cy="99221"/>
            </a:xfrm>
            <a:custGeom>
              <a:avLst/>
              <a:gdLst/>
              <a:ahLst/>
              <a:cxnLst/>
              <a:rect l="l" t="t" r="r" b="b"/>
              <a:pathLst>
                <a:path w="4759" h="4843" extrusionOk="0">
                  <a:moveTo>
                    <a:pt x="4758" y="0"/>
                  </a:moveTo>
                  <a:cubicBezTo>
                    <a:pt x="4758" y="2236"/>
                    <a:pt x="2942" y="4073"/>
                    <a:pt x="686" y="4073"/>
                  </a:cubicBezTo>
                  <a:lnTo>
                    <a:pt x="218" y="4073"/>
                  </a:lnTo>
                  <a:cubicBezTo>
                    <a:pt x="112" y="4073"/>
                    <a:pt x="1" y="4179"/>
                    <a:pt x="1" y="4291"/>
                  </a:cubicBezTo>
                  <a:lnTo>
                    <a:pt x="1" y="4843"/>
                  </a:lnTo>
                  <a:lnTo>
                    <a:pt x="686" y="4843"/>
                  </a:lnTo>
                  <a:cubicBezTo>
                    <a:pt x="2942" y="4843"/>
                    <a:pt x="4758" y="3032"/>
                    <a:pt x="4758" y="775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7388;p78"/>
            <p:cNvSpPr/>
            <p:nvPr/>
          </p:nvSpPr>
          <p:spPr>
            <a:xfrm>
              <a:off x="7173347" y="3894177"/>
              <a:ext cx="97500" cy="31243"/>
            </a:xfrm>
            <a:custGeom>
              <a:avLst/>
              <a:gdLst/>
              <a:ahLst/>
              <a:cxnLst/>
              <a:rect l="l" t="t" r="r" b="b"/>
              <a:pathLst>
                <a:path w="4759" h="1525" extrusionOk="0">
                  <a:moveTo>
                    <a:pt x="2390" y="1"/>
                  </a:moveTo>
                  <a:cubicBezTo>
                    <a:pt x="1328" y="1"/>
                    <a:pt x="399" y="463"/>
                    <a:pt x="0" y="1126"/>
                  </a:cubicBezTo>
                  <a:lnTo>
                    <a:pt x="887" y="1525"/>
                  </a:lnTo>
                  <a:lnTo>
                    <a:pt x="3765" y="1525"/>
                  </a:lnTo>
                  <a:lnTo>
                    <a:pt x="4493" y="1126"/>
                  </a:lnTo>
                  <a:lnTo>
                    <a:pt x="4758" y="1036"/>
                  </a:lnTo>
                  <a:lnTo>
                    <a:pt x="4583" y="882"/>
                  </a:lnTo>
                  <a:cubicBezTo>
                    <a:pt x="4116" y="351"/>
                    <a:pt x="3319" y="1"/>
                    <a:pt x="2390" y="1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7389;p78"/>
            <p:cNvSpPr/>
            <p:nvPr/>
          </p:nvSpPr>
          <p:spPr>
            <a:xfrm>
              <a:off x="7168881" y="3917246"/>
              <a:ext cx="112845" cy="15898"/>
            </a:xfrm>
            <a:custGeom>
              <a:avLst/>
              <a:gdLst/>
              <a:ahLst/>
              <a:cxnLst/>
              <a:rect l="l" t="t" r="r" b="b"/>
              <a:pathLst>
                <a:path w="5508" h="776" extrusionOk="0">
                  <a:moveTo>
                    <a:pt x="218" y="0"/>
                  </a:moveTo>
                  <a:cubicBezTo>
                    <a:pt x="197" y="43"/>
                    <a:pt x="176" y="91"/>
                    <a:pt x="155" y="112"/>
                  </a:cubicBezTo>
                  <a:cubicBezTo>
                    <a:pt x="1" y="420"/>
                    <a:pt x="218" y="776"/>
                    <a:pt x="574" y="776"/>
                  </a:cubicBezTo>
                  <a:lnTo>
                    <a:pt x="5332" y="776"/>
                  </a:lnTo>
                  <a:lnTo>
                    <a:pt x="5507" y="399"/>
                  </a:lnTo>
                  <a:lnTo>
                    <a:pt x="4711" y="0"/>
                  </a:ln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7390;p78"/>
            <p:cNvSpPr/>
            <p:nvPr/>
          </p:nvSpPr>
          <p:spPr>
            <a:xfrm>
              <a:off x="7265377" y="3882766"/>
              <a:ext cx="111104" cy="42655"/>
            </a:xfrm>
            <a:custGeom>
              <a:avLst/>
              <a:gdLst/>
              <a:ahLst/>
              <a:cxnLst/>
              <a:rect l="l" t="t" r="r" b="b"/>
              <a:pathLst>
                <a:path w="5423" h="2082" extrusionOk="0">
                  <a:moveTo>
                    <a:pt x="2704" y="0"/>
                  </a:moveTo>
                  <a:cubicBezTo>
                    <a:pt x="1509" y="0"/>
                    <a:pt x="468" y="643"/>
                    <a:pt x="48" y="1551"/>
                  </a:cubicBezTo>
                  <a:cubicBezTo>
                    <a:pt x="22" y="1593"/>
                    <a:pt x="1" y="1641"/>
                    <a:pt x="1" y="1683"/>
                  </a:cubicBezTo>
                  <a:lnTo>
                    <a:pt x="797" y="2082"/>
                  </a:lnTo>
                  <a:lnTo>
                    <a:pt x="4716" y="2082"/>
                  </a:lnTo>
                  <a:lnTo>
                    <a:pt x="5422" y="1683"/>
                  </a:lnTo>
                  <a:cubicBezTo>
                    <a:pt x="5401" y="1641"/>
                    <a:pt x="5401" y="1593"/>
                    <a:pt x="5380" y="1551"/>
                  </a:cubicBezTo>
                  <a:cubicBezTo>
                    <a:pt x="4934" y="643"/>
                    <a:pt x="3920" y="0"/>
                    <a:pt x="2704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7391;p78"/>
            <p:cNvSpPr/>
            <p:nvPr/>
          </p:nvSpPr>
          <p:spPr>
            <a:xfrm>
              <a:off x="7263635" y="3917246"/>
              <a:ext cx="114259" cy="15898"/>
            </a:xfrm>
            <a:custGeom>
              <a:avLst/>
              <a:gdLst/>
              <a:ahLst/>
              <a:cxnLst/>
              <a:rect l="l" t="t" r="r" b="b"/>
              <a:pathLst>
                <a:path w="5577" h="776" extrusionOk="0">
                  <a:moveTo>
                    <a:pt x="86" y="0"/>
                  </a:moveTo>
                  <a:cubicBezTo>
                    <a:pt x="1" y="399"/>
                    <a:pt x="287" y="776"/>
                    <a:pt x="707" y="776"/>
                  </a:cubicBezTo>
                  <a:lnTo>
                    <a:pt x="4865" y="776"/>
                  </a:lnTo>
                  <a:cubicBezTo>
                    <a:pt x="5284" y="776"/>
                    <a:pt x="5576" y="399"/>
                    <a:pt x="5507" y="0"/>
                  </a:cubicBezTo>
                  <a:close/>
                </a:path>
              </a:pathLst>
            </a:custGeom>
            <a:solidFill>
              <a:srgbClr val="9B5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7392;p78"/>
            <p:cNvSpPr/>
            <p:nvPr/>
          </p:nvSpPr>
          <p:spPr>
            <a:xfrm>
              <a:off x="7262652" y="3550950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9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9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7393;p78"/>
            <p:cNvSpPr/>
            <p:nvPr/>
          </p:nvSpPr>
          <p:spPr>
            <a:xfrm>
              <a:off x="7262652" y="361622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7394;p78"/>
            <p:cNvSpPr/>
            <p:nvPr/>
          </p:nvSpPr>
          <p:spPr>
            <a:xfrm>
              <a:off x="7262652" y="3681066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7395;p78"/>
            <p:cNvSpPr/>
            <p:nvPr/>
          </p:nvSpPr>
          <p:spPr>
            <a:xfrm>
              <a:off x="7262652" y="3746339"/>
              <a:ext cx="13624" cy="29502"/>
            </a:xfrm>
            <a:custGeom>
              <a:avLst/>
              <a:gdLst/>
              <a:ahLst/>
              <a:cxnLst/>
              <a:rect l="l" t="t" r="r" b="b"/>
              <a:pathLst>
                <a:path w="665" h="1440" extrusionOk="0">
                  <a:moveTo>
                    <a:pt x="335" y="0"/>
                  </a:moveTo>
                  <a:cubicBezTo>
                    <a:pt x="155" y="0"/>
                    <a:pt x="1" y="154"/>
                    <a:pt x="1" y="335"/>
                  </a:cubicBezTo>
                  <a:lnTo>
                    <a:pt x="1" y="1110"/>
                  </a:lnTo>
                  <a:cubicBezTo>
                    <a:pt x="1" y="1285"/>
                    <a:pt x="155" y="1439"/>
                    <a:pt x="335" y="1439"/>
                  </a:cubicBezTo>
                  <a:cubicBezTo>
                    <a:pt x="511" y="1439"/>
                    <a:pt x="665" y="1285"/>
                    <a:pt x="665" y="1110"/>
                  </a:cubicBezTo>
                  <a:lnTo>
                    <a:pt x="665" y="335"/>
                  </a:lnTo>
                  <a:cubicBezTo>
                    <a:pt x="665" y="154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7396;p78"/>
            <p:cNvSpPr/>
            <p:nvPr/>
          </p:nvSpPr>
          <p:spPr>
            <a:xfrm>
              <a:off x="7262652" y="3811613"/>
              <a:ext cx="13624" cy="29072"/>
            </a:xfrm>
            <a:custGeom>
              <a:avLst/>
              <a:gdLst/>
              <a:ahLst/>
              <a:cxnLst/>
              <a:rect l="l" t="t" r="r" b="b"/>
              <a:pathLst>
                <a:path w="665" h="1419" extrusionOk="0">
                  <a:moveTo>
                    <a:pt x="335" y="0"/>
                  </a:moveTo>
                  <a:cubicBezTo>
                    <a:pt x="155" y="0"/>
                    <a:pt x="1" y="133"/>
                    <a:pt x="1" y="314"/>
                  </a:cubicBezTo>
                  <a:lnTo>
                    <a:pt x="1" y="1084"/>
                  </a:lnTo>
                  <a:cubicBezTo>
                    <a:pt x="1" y="1285"/>
                    <a:pt x="155" y="1418"/>
                    <a:pt x="335" y="1418"/>
                  </a:cubicBezTo>
                  <a:cubicBezTo>
                    <a:pt x="511" y="1418"/>
                    <a:pt x="665" y="1285"/>
                    <a:pt x="665" y="1084"/>
                  </a:cubicBezTo>
                  <a:lnTo>
                    <a:pt x="665" y="314"/>
                  </a:lnTo>
                  <a:cubicBezTo>
                    <a:pt x="665" y="133"/>
                    <a:pt x="511" y="0"/>
                    <a:pt x="335" y="0"/>
                  </a:cubicBezTo>
                  <a:close/>
                </a:path>
              </a:pathLst>
            </a:custGeom>
            <a:solidFill>
              <a:srgbClr val="3493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1" name="Google Shape;6989;p78"/>
          <p:cNvGrpSpPr/>
          <p:nvPr/>
        </p:nvGrpSpPr>
        <p:grpSpPr>
          <a:xfrm rot="185910">
            <a:off x="8619482" y="6134842"/>
            <a:ext cx="345870" cy="446505"/>
            <a:chOff x="5899168" y="3486640"/>
            <a:chExt cx="345870" cy="446505"/>
          </a:xfrm>
        </p:grpSpPr>
        <p:sp>
          <p:nvSpPr>
            <p:cNvPr id="332" name="Google Shape;6990;p78"/>
            <p:cNvSpPr/>
            <p:nvPr/>
          </p:nvSpPr>
          <p:spPr>
            <a:xfrm>
              <a:off x="5917770" y="3660271"/>
              <a:ext cx="308665" cy="31694"/>
            </a:xfrm>
            <a:custGeom>
              <a:avLst/>
              <a:gdLst/>
              <a:ahLst/>
              <a:cxnLst/>
              <a:rect l="l" t="t" r="r" b="b"/>
              <a:pathLst>
                <a:path w="15066" h="1547" extrusionOk="0">
                  <a:moveTo>
                    <a:pt x="973" y="1"/>
                  </a:moveTo>
                  <a:lnTo>
                    <a:pt x="1" y="373"/>
                  </a:lnTo>
                  <a:lnTo>
                    <a:pt x="1" y="1169"/>
                  </a:lnTo>
                  <a:lnTo>
                    <a:pt x="1105" y="1546"/>
                  </a:lnTo>
                  <a:lnTo>
                    <a:pt x="13961" y="1546"/>
                  </a:lnTo>
                  <a:lnTo>
                    <a:pt x="15066" y="1169"/>
                  </a:lnTo>
                  <a:lnTo>
                    <a:pt x="15066" y="373"/>
                  </a:lnTo>
                  <a:cubicBezTo>
                    <a:pt x="15044" y="373"/>
                    <a:pt x="13940" y="1"/>
                    <a:pt x="13940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991;p78"/>
            <p:cNvSpPr/>
            <p:nvPr/>
          </p:nvSpPr>
          <p:spPr>
            <a:xfrm>
              <a:off x="5917770" y="3684221"/>
              <a:ext cx="308665" cy="248923"/>
            </a:xfrm>
            <a:custGeom>
              <a:avLst/>
              <a:gdLst/>
              <a:ahLst/>
              <a:cxnLst/>
              <a:rect l="l" t="t" r="r" b="b"/>
              <a:pathLst>
                <a:path w="15066" h="12150" extrusionOk="0">
                  <a:moveTo>
                    <a:pt x="1" y="0"/>
                  </a:moveTo>
                  <a:cubicBezTo>
                    <a:pt x="22" y="929"/>
                    <a:pt x="134" y="2124"/>
                    <a:pt x="442" y="3388"/>
                  </a:cubicBezTo>
                  <a:cubicBezTo>
                    <a:pt x="1127" y="6351"/>
                    <a:pt x="2566" y="8300"/>
                    <a:pt x="4228" y="9516"/>
                  </a:cubicBezTo>
                  <a:cubicBezTo>
                    <a:pt x="5067" y="10137"/>
                    <a:pt x="5640" y="10424"/>
                    <a:pt x="5975" y="11045"/>
                  </a:cubicBezTo>
                  <a:cubicBezTo>
                    <a:pt x="6283" y="11661"/>
                    <a:pt x="6660" y="12150"/>
                    <a:pt x="7520" y="12150"/>
                  </a:cubicBezTo>
                  <a:cubicBezTo>
                    <a:pt x="8407" y="12150"/>
                    <a:pt x="8784" y="11661"/>
                    <a:pt x="9092" y="11045"/>
                  </a:cubicBezTo>
                  <a:cubicBezTo>
                    <a:pt x="9405" y="10424"/>
                    <a:pt x="9979" y="10137"/>
                    <a:pt x="10839" y="9516"/>
                  </a:cubicBezTo>
                  <a:cubicBezTo>
                    <a:pt x="12501" y="8300"/>
                    <a:pt x="13919" y="6351"/>
                    <a:pt x="14625" y="3388"/>
                  </a:cubicBezTo>
                  <a:cubicBezTo>
                    <a:pt x="14933" y="2124"/>
                    <a:pt x="15023" y="929"/>
                    <a:pt x="15066" y="0"/>
                  </a:cubicBezTo>
                  <a:close/>
                </a:path>
              </a:pathLst>
            </a:custGeom>
            <a:solidFill>
              <a:srgbClr val="F1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992;p78"/>
            <p:cNvSpPr/>
            <p:nvPr/>
          </p:nvSpPr>
          <p:spPr>
            <a:xfrm>
              <a:off x="5899618" y="3486640"/>
              <a:ext cx="344989" cy="173119"/>
            </a:xfrm>
            <a:custGeom>
              <a:avLst/>
              <a:gdLst/>
              <a:ahLst/>
              <a:cxnLst/>
              <a:rect l="l" t="t" r="r" b="b"/>
              <a:pathLst>
                <a:path w="16839" h="8450" extrusionOk="0">
                  <a:moveTo>
                    <a:pt x="8098" y="1"/>
                  </a:moveTo>
                  <a:cubicBezTo>
                    <a:pt x="7609" y="1"/>
                    <a:pt x="7211" y="399"/>
                    <a:pt x="7238" y="882"/>
                  </a:cubicBezTo>
                  <a:lnTo>
                    <a:pt x="7323" y="2964"/>
                  </a:lnTo>
                  <a:cubicBezTo>
                    <a:pt x="3961" y="3097"/>
                    <a:pt x="1768" y="3851"/>
                    <a:pt x="706" y="5396"/>
                  </a:cubicBezTo>
                  <a:cubicBezTo>
                    <a:pt x="244" y="6060"/>
                    <a:pt x="69" y="6750"/>
                    <a:pt x="0" y="7324"/>
                  </a:cubicBezTo>
                  <a:cubicBezTo>
                    <a:pt x="0" y="8051"/>
                    <a:pt x="420" y="8449"/>
                    <a:pt x="839" y="8449"/>
                  </a:cubicBezTo>
                  <a:lnTo>
                    <a:pt x="15973" y="8449"/>
                  </a:lnTo>
                  <a:cubicBezTo>
                    <a:pt x="16419" y="8449"/>
                    <a:pt x="16839" y="7876"/>
                    <a:pt x="16839" y="7324"/>
                  </a:cubicBezTo>
                  <a:cubicBezTo>
                    <a:pt x="16769" y="6750"/>
                    <a:pt x="16594" y="6060"/>
                    <a:pt x="16132" y="5396"/>
                  </a:cubicBezTo>
                  <a:cubicBezTo>
                    <a:pt x="15044" y="3851"/>
                    <a:pt x="12877" y="3097"/>
                    <a:pt x="9516" y="2964"/>
                  </a:cubicBezTo>
                  <a:lnTo>
                    <a:pt x="9601" y="882"/>
                  </a:lnTo>
                  <a:cubicBezTo>
                    <a:pt x="9601" y="399"/>
                    <a:pt x="9229" y="1"/>
                    <a:pt x="8741" y="1"/>
                  </a:cubicBezTo>
                  <a:close/>
                </a:path>
              </a:pathLst>
            </a:custGeom>
            <a:solidFill>
              <a:srgbClr val="6B4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Google Shape;6993;p78"/>
            <p:cNvSpPr/>
            <p:nvPr/>
          </p:nvSpPr>
          <p:spPr>
            <a:xfrm>
              <a:off x="5899168" y="3636670"/>
              <a:ext cx="345870" cy="31243"/>
            </a:xfrm>
            <a:custGeom>
              <a:avLst/>
              <a:gdLst/>
              <a:ahLst/>
              <a:cxnLst/>
              <a:rect l="l" t="t" r="r" b="b"/>
              <a:pathLst>
                <a:path w="16882" h="1525" extrusionOk="0">
                  <a:moveTo>
                    <a:pt x="22" y="1"/>
                  </a:moveTo>
                  <a:cubicBezTo>
                    <a:pt x="1" y="266"/>
                    <a:pt x="1" y="532"/>
                    <a:pt x="22" y="728"/>
                  </a:cubicBezTo>
                  <a:cubicBezTo>
                    <a:pt x="43" y="1195"/>
                    <a:pt x="420" y="1525"/>
                    <a:pt x="861" y="1525"/>
                  </a:cubicBezTo>
                  <a:lnTo>
                    <a:pt x="15995" y="1525"/>
                  </a:lnTo>
                  <a:cubicBezTo>
                    <a:pt x="16462" y="1525"/>
                    <a:pt x="16839" y="1195"/>
                    <a:pt x="16861" y="728"/>
                  </a:cubicBezTo>
                  <a:cubicBezTo>
                    <a:pt x="16882" y="532"/>
                    <a:pt x="16882" y="266"/>
                    <a:pt x="16861" y="1"/>
                  </a:cubicBezTo>
                  <a:cubicBezTo>
                    <a:pt x="16791" y="420"/>
                    <a:pt x="16441" y="728"/>
                    <a:pt x="15995" y="728"/>
                  </a:cubicBezTo>
                  <a:lnTo>
                    <a:pt x="861" y="728"/>
                  </a:lnTo>
                  <a:cubicBezTo>
                    <a:pt x="442" y="728"/>
                    <a:pt x="91" y="420"/>
                    <a:pt x="22" y="1"/>
                  </a:cubicBezTo>
                  <a:close/>
                </a:path>
              </a:pathLst>
            </a:custGeom>
            <a:solidFill>
              <a:srgbClr val="2B1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2B1A1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6" name="TextBox 335"/>
          <p:cNvSpPr txBox="1"/>
          <p:nvPr/>
        </p:nvSpPr>
        <p:spPr>
          <a:xfrm>
            <a:off x="2600280" y="1445341"/>
            <a:ext cx="6814995" cy="27699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Activity 1</a:t>
            </a:r>
            <a:endParaRPr kumimoji="0" lang="en-US" sz="5400" b="1" i="0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>
                <a:ln w="9525" cmpd="sng">
                  <a:solidFill>
                    <a:srgbClr val="91F7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91F7FF">
                      <a:alpha val="40000"/>
                    </a:srgbClr>
                  </a:glow>
                </a:effectLst>
                <a:latin typeface="Century Gothic" panose="020B0502020202020204" pitchFamily="34" charset="0"/>
              </a:rPr>
              <a:t>Listen and repeat. 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91F7FF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91F7FF">
                    <a:alpha val="40000"/>
                  </a:srgbClr>
                </a:glo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7" name="Google Shape;425;p40"/>
          <p:cNvSpPr/>
          <p:nvPr/>
        </p:nvSpPr>
        <p:spPr>
          <a:xfrm>
            <a:off x="390097" y="566358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8" name="Google Shape;425;p40"/>
          <p:cNvSpPr/>
          <p:nvPr/>
        </p:nvSpPr>
        <p:spPr>
          <a:xfrm>
            <a:off x="3945130" y="94233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39" name="Google Shape;425;p40"/>
          <p:cNvSpPr/>
          <p:nvPr/>
        </p:nvSpPr>
        <p:spPr>
          <a:xfrm>
            <a:off x="7435094" y="298669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0" name="Google Shape;425;p40"/>
          <p:cNvSpPr/>
          <p:nvPr/>
        </p:nvSpPr>
        <p:spPr>
          <a:xfrm>
            <a:off x="11585846" y="233976"/>
            <a:ext cx="406447" cy="402210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1" name="Google Shape;425;p40"/>
          <p:cNvSpPr/>
          <p:nvPr/>
        </p:nvSpPr>
        <p:spPr>
          <a:xfrm>
            <a:off x="9890212" y="61744"/>
            <a:ext cx="777788" cy="790723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2" name="Google Shape;425;p40"/>
          <p:cNvSpPr/>
          <p:nvPr/>
        </p:nvSpPr>
        <p:spPr>
          <a:xfrm>
            <a:off x="9491371" y="2888028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425;p40"/>
          <p:cNvSpPr/>
          <p:nvPr/>
        </p:nvSpPr>
        <p:spPr>
          <a:xfrm>
            <a:off x="8471794" y="91187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44" name="Google Shape;425;p40"/>
          <p:cNvSpPr/>
          <p:nvPr/>
        </p:nvSpPr>
        <p:spPr>
          <a:xfrm>
            <a:off x="3161997" y="2915009"/>
            <a:ext cx="262230" cy="217144"/>
          </a:xfrm>
          <a:custGeom>
            <a:avLst/>
            <a:gdLst/>
            <a:ahLst/>
            <a:cxnLst/>
            <a:rect l="l" t="t" r="r" b="b"/>
            <a:pathLst>
              <a:path w="7125074" h="7008482" extrusionOk="0">
                <a:moveTo>
                  <a:pt x="0" y="0"/>
                </a:moveTo>
                <a:lnTo>
                  <a:pt x="7125074" y="0"/>
                </a:lnTo>
                <a:lnTo>
                  <a:pt x="7125074" y="7008482"/>
                </a:lnTo>
                <a:lnTo>
                  <a:pt x="0" y="7008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5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Bee Day by Slidesgo">
  <a:themeElements>
    <a:clrScheme name="Simple Light">
      <a:dk1>
        <a:srgbClr val="2B1A18"/>
      </a:dk1>
      <a:lt1>
        <a:srgbClr val="F4FEFF"/>
      </a:lt1>
      <a:dk2>
        <a:srgbClr val="FFF76A"/>
      </a:dk2>
      <a:lt2>
        <a:srgbClr val="F1B400"/>
      </a:lt2>
      <a:accent1>
        <a:srgbClr val="91F7FF"/>
      </a:accent1>
      <a:accent2>
        <a:srgbClr val="97D830"/>
      </a:accent2>
      <a:accent3>
        <a:srgbClr val="349319"/>
      </a:accent3>
      <a:accent4>
        <a:srgbClr val="FC518A"/>
      </a:accent4>
      <a:accent5>
        <a:srgbClr val="9B5C31"/>
      </a:accent5>
      <a:accent6>
        <a:srgbClr val="6B452B"/>
      </a:accent6>
      <a:hlink>
        <a:srgbClr val="2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iology Subject for Pre-K: Animals Abilities and Characteristics by Slidesgo">
  <a:themeElements>
    <a:clrScheme name="Simple Light">
      <a:dk1>
        <a:srgbClr val="232323"/>
      </a:dk1>
      <a:lt1>
        <a:srgbClr val="FDEDE7"/>
      </a:lt1>
      <a:dk2>
        <a:srgbClr val="FFFFFF"/>
      </a:dk2>
      <a:lt2>
        <a:srgbClr val="5B5BC9"/>
      </a:lt2>
      <a:accent1>
        <a:srgbClr val="FFC715"/>
      </a:accent1>
      <a:accent2>
        <a:srgbClr val="FFABDC"/>
      </a:accent2>
      <a:accent3>
        <a:srgbClr val="00825A"/>
      </a:accent3>
      <a:accent4>
        <a:srgbClr val="F43C34"/>
      </a:accent4>
      <a:accent5>
        <a:srgbClr val="FF9515"/>
      </a:accent5>
      <a:accent6>
        <a:srgbClr val="8B3A00"/>
      </a:accent6>
      <a:hlink>
        <a:srgbClr val="23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7968</TotalTime>
  <Words>296</Words>
  <Application>Microsoft Office PowerPoint</Application>
  <PresentationFormat>Widescreen</PresentationFormat>
  <Paragraphs>104</Paragraphs>
  <Slides>26</Slides>
  <Notes>9</Notes>
  <HiddenSlides>0</HiddenSlides>
  <MMClips>27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Archivo</vt:lpstr>
      <vt:lpstr>.VnTime</vt:lpstr>
      <vt:lpstr>Arial</vt:lpstr>
      <vt:lpstr>Calibri</vt:lpstr>
      <vt:lpstr>Calibri Light</vt:lpstr>
      <vt:lpstr>Candara</vt:lpstr>
      <vt:lpstr>Century</vt:lpstr>
      <vt:lpstr>Century Gothic</vt:lpstr>
      <vt:lpstr>Comic Sans MS</vt:lpstr>
      <vt:lpstr>Fredoka One</vt:lpstr>
      <vt:lpstr>Lato</vt:lpstr>
      <vt:lpstr>Patrick Hand</vt:lpstr>
      <vt:lpstr>Roboto</vt:lpstr>
      <vt:lpstr>Sitka Subheading</vt:lpstr>
      <vt:lpstr>2_Office Theme</vt:lpstr>
      <vt:lpstr>World Bee Day by Slidesgo</vt:lpstr>
      <vt:lpstr>Biology Subject for Pre-K: Animals Abilities and Characteristics by Slidesgo</vt:lpstr>
      <vt:lpstr>Office Theme</vt:lpstr>
      <vt:lpstr>1_Office Theme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Dang Van Manh</cp:lastModifiedBy>
  <cp:revision>83</cp:revision>
  <dcterms:created xsi:type="dcterms:W3CDTF">2020-12-18T07:28:51Z</dcterms:created>
  <dcterms:modified xsi:type="dcterms:W3CDTF">2024-09-11T10:37:36Z</dcterms:modified>
</cp:coreProperties>
</file>