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A107-267F-460A-A65B-D54B863AF52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AD40-82AA-4D34-8684-8263D97B6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AD40-82AA-4D34-8684-8263D97B6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,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chũ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4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2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a)</a:t>
              </a:r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b)</a:t>
              </a:r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FF6A3E-5346-4E06-91C5-0674C0ECF6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C:\\Users\\Admin\\Desktop\\BÀI GIẢNG TOÁN\\BÀI GIẢNG TOÁN 2 TẬP MỘT\\CHỦ ĐỀ 5 - LÀM QUEN VỚI HÌNH PHẲ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7.Thuchanhgap,cat,ghep,xephinh,vedoantha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9C4E86-F270-451E-A43F-87966D25DDA9}:3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8CE24D-3363-428C-98C4-DE0271E601A7}:3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0BE156-14DA-43C4-BB33-9DD45E9AFECC}:3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B3C83B-7C04-4092-B963-6BD07484B415}:3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ED2241-57D4-460A-9F1A-329ADD669A64}: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5D26E3-8B0A-4A61-9755-691ADC210306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BD3258-7E8F-418E-9C06-29A5BD2D3BB9}: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ACD53A-32B3-4E0E-88B4-DFC20BB92770}:3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F2227D-6EE5-4153-AF24-0E0CBB2F8895}: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91153C-B8A4-477B-8FF0-D2DEEF6ABA1A}:3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D54657-CA22-4FCA-8CB6-7F4E319D5AA6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0634DC-761A-4AD0-9152-5BE4D86D8834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9D2B54-92F0-4502-9E9C-F1634821EC45}:32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203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Bai27.Thuchanhgap,cat,ghep,xephinh,vedoanthang</dc:title>
  <dc:creator>Phạm Thanh Hằng (ADAS – GV)</dc:creator>
  <cp:lastModifiedBy>Admin</cp:lastModifiedBy>
  <cp:revision>102</cp:revision>
  <dcterms:created xsi:type="dcterms:W3CDTF">2021-06-02T01:34:28Z</dcterms:created>
  <dcterms:modified xsi:type="dcterms:W3CDTF">2024-11-09T09:33:57Z</dcterms:modified>
</cp:coreProperties>
</file>