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activeX/activeX2.xml" ContentType="application/vnd.ms-office.activeX+xml"/>
  <Override PartName="/ppt/tags/tag2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2" r:id="rId2"/>
    <p:sldId id="257" r:id="rId3"/>
    <p:sldId id="260" r:id="rId4"/>
    <p:sldId id="262" r:id="rId5"/>
    <p:sldId id="263" r:id="rId6"/>
    <p:sldId id="274" r:id="rId7"/>
    <p:sldId id="286" r:id="rId8"/>
    <p:sldId id="264" r:id="rId9"/>
    <p:sldId id="11693" r:id="rId10"/>
    <p:sldId id="283" r:id="rId11"/>
    <p:sldId id="267" r:id="rId12"/>
    <p:sldId id="268" r:id="rId13"/>
    <p:sldId id="285" r:id="rId14"/>
    <p:sldId id="266" r:id="rId15"/>
    <p:sldId id="284" r:id="rId16"/>
    <p:sldId id="287" r:id="rId17"/>
    <p:sldId id="269" r:id="rId18"/>
    <p:sldId id="270" r:id="rId19"/>
    <p:sldId id="272" r:id="rId20"/>
    <p:sldId id="273" r:id="rId21"/>
    <p:sldId id="288" r:id="rId22"/>
    <p:sldId id="280" r:id="rId23"/>
    <p:sldId id="289" r:id="rId24"/>
    <p:sldId id="11694" r:id="rId25"/>
    <p:sldId id="292" r:id="rId26"/>
    <p:sldId id="293"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0418" autoAdjust="0"/>
  </p:normalViewPr>
  <p:slideViewPr>
    <p:cSldViewPr snapToGrid="0">
      <p:cViewPr varScale="1">
        <p:scale>
          <a:sx n="83" d="100"/>
          <a:sy n="83" d="100"/>
        </p:scale>
        <p:origin x="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17</a:t>
            </a:fld>
            <a:endParaRPr lang="en-US"/>
          </a:p>
        </p:txBody>
      </p:sp>
    </p:spTree>
    <p:extLst>
      <p:ext uri="{BB962C8B-B14F-4D97-AF65-F5344CB8AC3E}">
        <p14:creationId xmlns:p14="http://schemas.microsoft.com/office/powerpoint/2010/main" val="28939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21</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25</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27</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5</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7</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1" name="Picture 10" descr="A white circle with leaves and blue text&#10;&#10;Description automatically generated">
            <a:extLst>
              <a:ext uri="{FF2B5EF4-FFF2-40B4-BE49-F238E27FC236}">
                <a16:creationId xmlns:a16="http://schemas.microsoft.com/office/drawing/2014/main" id="{57915E7E-B988-53C6-DED8-668D5D898D3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663376" y="422108"/>
            <a:ext cx="1382536" cy="1382536"/>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control" Target="../activeX/activeX1.xml"/><Relationship Id="rId7" Type="http://schemas.openxmlformats.org/officeDocument/2006/relationships/image" Target="../media/image26.png"/><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1.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4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C48EE4B1-03E6-DE7F-0E5D-135D248001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6"/>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7"/>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ontrols>
      <mc:AlternateContent xmlns:mc="http://schemas.openxmlformats.org/markup-compatibility/2006">
        <mc:Choice xmlns:v="urn:schemas-microsoft-com:vml" Requires="v">
          <p:control spid="1026" name="TextBox1" r:id="rId3" imgW="3371760" imgH="1495440"/>
        </mc:Choice>
        <mc:Fallback>
          <p:control name="TextBox1" r:id="rId3" imgW="3371760" imgH="1495440">
            <p:pic>
              <p:nvPicPr>
                <p:cNvPr id="3" name="TextBox1">
                  <a:extLst>
                    <a:ext uri="{FF2B5EF4-FFF2-40B4-BE49-F238E27FC236}">
                      <a16:creationId xmlns:a16="http://schemas.microsoft.com/office/drawing/2014/main" id="{81514527-F5BF-E6C6-8497-3CA1A03D7F14}"/>
                    </a:ext>
                  </a:extLst>
                </p:cNvPr>
                <p:cNvPicPr>
                  <a:picLocks/>
                </p:cNvPicPr>
                <p:nvPr/>
              </p:nvPicPr>
              <p:blipFill>
                <a:blip r:embed="rId8"/>
                <a:stretch>
                  <a:fillRect/>
                </a:stretch>
              </p:blipFill>
              <p:spPr>
                <a:xfrm>
                  <a:off x="8700703" y="257155"/>
                  <a:ext cx="3377598" cy="1499951"/>
                </a:xfrm>
                <a:prstGeom prst="rect">
                  <a:avLst/>
                </a:prstGeom>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a16="http://schemas.microsoft.com/office/drawing/2014/main"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sp>
        <p:nvSpPr>
          <p:cNvPr id="4" name="TextBox 3">
            <a:extLst>
              <a:ext uri="{FF2B5EF4-FFF2-40B4-BE49-F238E27FC236}">
                <a16:creationId xmlns:a16="http://schemas.microsoft.com/office/drawing/2014/main" id="{C657E681-00BA-E428-F822-F2A4595B06D1}"/>
              </a:ext>
            </a:extLst>
          </p:cNvPr>
          <p:cNvSpPr txBox="1"/>
          <p:nvPr/>
        </p:nvSpPr>
        <p:spPr>
          <a:xfrm>
            <a:off x="2905125" y="1143000"/>
            <a:ext cx="609600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008BE67-EDBE-E8E6-470D-A0CB3BB68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a16="http://schemas.microsoft.com/office/drawing/2014/main" id="{46A8F2C7-8BBC-91EB-0678-E9E3FB95FBA9}"/>
              </a:ext>
            </a:extLst>
          </p:cNvPr>
          <p:cNvPicPr>
            <a:picLocks noChangeAspect="1"/>
          </p:cNvPicPr>
          <p:nvPr/>
        </p:nvPicPr>
        <p:blipFill>
          <a:blip r:embed="rId6"/>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spid="2050" name="TextBox1" r:id="rId2" imgW="5038560" imgH="828720"/>
        </mc:Choice>
        <mc:Fallback>
          <p:control name="TextBox1" r:id="rId2" imgW="5038560" imgH="828720">
            <p:pic>
              <p:nvPicPr>
                <p:cNvPr id="5" name="TextBox1">
                  <a:extLst>
                    <a:ext uri="{FF2B5EF4-FFF2-40B4-BE49-F238E27FC236}">
                      <a16:creationId xmlns:a16="http://schemas.microsoft.com/office/drawing/2014/main" id="{56F9AFF0-1E27-1D38-F846-1554B5E4025D}"/>
                    </a:ext>
                  </a:extLst>
                </p:cNvPr>
                <p:cNvPicPr>
                  <a:picLocks/>
                </p:cNvPicPr>
                <p:nvPr/>
              </p:nvPicPr>
              <p:blipFill>
                <a:blip r:embed="rId7"/>
                <a:stretch>
                  <a:fillRect/>
                </a:stretch>
              </p:blipFill>
              <p:spPr>
                <a:xfrm>
                  <a:off x="5242103" y="2154962"/>
                  <a:ext cx="5040557" cy="830997"/>
                </a:xfrm>
                <a:prstGeom prst="rect">
                  <a:avLst/>
                </a:prstGeom>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asvg="http://schemas.microsoft.com/office/drawing/2016/SVG/main" xmlns=""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3|0.2"/>
</p:tagLst>
</file>

<file path=ppt/tags/tag11.xml><?xml version="1.0" encoding="utf-8"?>
<p:tagLst xmlns:a="http://schemas.openxmlformats.org/drawingml/2006/main" xmlns:r="http://schemas.openxmlformats.org/officeDocument/2006/relationships" xmlns:p="http://schemas.openxmlformats.org/presentationml/2006/main">
  <p:tag name="TIMING" val="|0.2|0.2|0.3"/>
</p:tagLst>
</file>

<file path=ppt/tags/tag12.xml><?xml version="1.0" encoding="utf-8"?>
<p:tagLst xmlns:a="http://schemas.openxmlformats.org/drawingml/2006/main" xmlns:r="http://schemas.openxmlformats.org/officeDocument/2006/relationships" xmlns:p="http://schemas.openxmlformats.org/presentationml/2006/main">
  <p:tag name="TIMING" val="|0.3|0.4|0.3"/>
</p:tagLst>
</file>

<file path=ppt/tags/tag13.xml><?xml version="1.0" encoding="utf-8"?>
<p:tagLst xmlns:a="http://schemas.openxmlformats.org/drawingml/2006/main" xmlns:r="http://schemas.openxmlformats.org/officeDocument/2006/relationships" xmlns:p="http://schemas.openxmlformats.org/presentationml/2006/main">
  <p:tag name="TIMING" val="|0.3|0.2|0.3|0.3"/>
</p:tagLst>
</file>

<file path=ppt/tags/tag14.xml><?xml version="1.0" encoding="utf-8"?>
<p:tagLst xmlns:a="http://schemas.openxmlformats.org/drawingml/2006/main" xmlns:r="http://schemas.openxmlformats.org/officeDocument/2006/relationships" xmlns:p="http://schemas.openxmlformats.org/presentationml/2006/main">
  <p:tag name="TIMING" val="|0.2|0.1|0.1|0.2"/>
</p:tagLst>
</file>

<file path=ppt/tags/tag15.xml><?xml version="1.0" encoding="utf-8"?>
<p:tagLst xmlns:a="http://schemas.openxmlformats.org/drawingml/2006/main" xmlns:r="http://schemas.openxmlformats.org/officeDocument/2006/relationships" xmlns:p="http://schemas.openxmlformats.org/presentationml/2006/main">
  <p:tag name="TIMING" val="|0.2|0.2|0.1|0.1"/>
</p:tagLst>
</file>

<file path=ppt/tags/tag16.xml><?xml version="1.0" encoding="utf-8"?>
<p:tagLst xmlns:a="http://schemas.openxmlformats.org/drawingml/2006/main" xmlns:r="http://schemas.openxmlformats.org/officeDocument/2006/relationships" xmlns:p="http://schemas.openxmlformats.org/presentationml/2006/main">
  <p:tag name="TIMING" val="|0.1|0.1|0.1"/>
</p:tagLst>
</file>

<file path=ppt/tags/tag17.xml><?xml version="1.0" encoding="utf-8"?>
<p:tagLst xmlns:a="http://schemas.openxmlformats.org/drawingml/2006/main" xmlns:r="http://schemas.openxmlformats.org/officeDocument/2006/relationships" xmlns:p="http://schemas.openxmlformats.org/presentationml/2006/main">
  <p:tag name="TIMING" val="|0.1|0|0.4|0.2"/>
</p:tagLst>
</file>

<file path=ppt/tags/tag18.xml><?xml version="1.0" encoding="utf-8"?>
<p:tagLst xmlns:a="http://schemas.openxmlformats.org/drawingml/2006/main" xmlns:r="http://schemas.openxmlformats.org/officeDocument/2006/relationships" xmlns:p="http://schemas.openxmlformats.org/presentationml/2006/main">
  <p:tag name="TIMING" val="|0.1|0|0.4|0.2"/>
</p:tagLst>
</file>

<file path=ppt/tags/tag19.xml><?xml version="1.0" encoding="utf-8"?>
<p:tagLst xmlns:a="http://schemas.openxmlformats.org/drawingml/2006/main" xmlns:r="http://schemas.openxmlformats.org/officeDocument/2006/relationships" xmlns:p="http://schemas.openxmlformats.org/presentationml/2006/main">
  <p:tag name="TIMING" val="|0.2|0.3|0.5"/>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0.2|0.3"/>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TIMING" val="|0.3|0.2|0.3|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3|0.3|0.2|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1018</Words>
  <Application>Microsoft Office PowerPoint</Application>
  <PresentationFormat>Widescreen</PresentationFormat>
  <Paragraphs>210</Paragraphs>
  <Slides>27</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#9Slide03 Arima Madurai Black</vt:lpstr>
      <vt:lpstr>Arial</vt:lpstr>
      <vt:lpstr>Arial-Rounded</vt:lpstr>
      <vt:lpstr>Calibri</vt:lpstr>
      <vt:lpstr>Cambria</vt:lpstr>
      <vt:lpstr>Coiny</vt:lpstr>
      <vt:lpstr>等线</vt:lpstr>
      <vt:lpstr>等线 Light</vt:lpstr>
      <vt:lpstr>Jua</vt:lpstr>
      <vt:lpstr>包图简圆体</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2023-08-16T01:46:32Z</dcterms:created>
  <dcterms:modified xsi:type="dcterms:W3CDTF">2024-01-16T07:44:09Z</dcterms:modified>
</cp:coreProperties>
</file>