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6.xml" ContentType="application/vnd.openxmlformats-officedocument.presentationml.notesSlide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0"/>
  </p:notesMasterIdLst>
  <p:sldIdLst>
    <p:sldId id="274" r:id="rId3"/>
    <p:sldId id="443" r:id="rId4"/>
    <p:sldId id="444" r:id="rId5"/>
    <p:sldId id="445" r:id="rId6"/>
    <p:sldId id="587" r:id="rId7"/>
    <p:sldId id="588" r:id="rId8"/>
    <p:sldId id="589" r:id="rId9"/>
    <p:sldId id="591" r:id="rId10"/>
    <p:sldId id="446" r:id="rId11"/>
    <p:sldId id="450" r:id="rId12"/>
    <p:sldId id="576" r:id="rId13"/>
    <p:sldId id="577" r:id="rId14"/>
    <p:sldId id="578" r:id="rId15"/>
    <p:sldId id="447" r:id="rId16"/>
    <p:sldId id="460" r:id="rId17"/>
    <p:sldId id="483" r:id="rId18"/>
    <p:sldId id="579" r:id="rId19"/>
    <p:sldId id="580" r:id="rId20"/>
    <p:sldId id="581" r:id="rId21"/>
    <p:sldId id="481" r:id="rId22"/>
    <p:sldId id="582" r:id="rId23"/>
    <p:sldId id="583" r:id="rId24"/>
    <p:sldId id="584" r:id="rId25"/>
    <p:sldId id="585" r:id="rId26"/>
    <p:sldId id="586" r:id="rId27"/>
    <p:sldId id="448" r:id="rId28"/>
    <p:sldId id="468" r:id="rId29"/>
    <p:sldId id="503" r:id="rId30"/>
    <p:sldId id="469" r:id="rId31"/>
    <p:sldId id="592" r:id="rId32"/>
    <p:sldId id="593" r:id="rId33"/>
    <p:sldId id="594" r:id="rId34"/>
    <p:sldId id="595" r:id="rId35"/>
    <p:sldId id="596" r:id="rId36"/>
    <p:sldId id="597" r:id="rId37"/>
    <p:sldId id="572" r:id="rId38"/>
    <p:sldId id="311" r:id="rId39"/>
  </p:sldIdLst>
  <p:sldSz cx="9144000" cy="5143500" type="screen16x9"/>
  <p:notesSz cx="6858000" cy="9144000"/>
  <p:embeddedFontLst>
    <p:embeddedFont>
      <p:font typeface="Kirang Haerang" panose="020B0604020202020204" charset="-12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Nixie One" panose="020B0604020202020204" charset="0"/>
      <p:regular r:id="rId50"/>
    </p:embeddedFont>
    <p:embeddedFont>
      <p:font typeface="Nunito" panose="00000500000000000000" pitchFamily="2" charset="0"/>
      <p:regular r:id="rId51"/>
      <p:bold r:id="rId52"/>
      <p:italic r:id="rId53"/>
      <p:boldItalic r:id="rId54"/>
    </p:embeddedFont>
    <p:embeddedFont>
      <p:font typeface="Architecture" panose="020B0500000000000000" charset="0"/>
      <p:regular r:id="rId55"/>
    </p:embeddedFont>
    <p:embeddedFont>
      <p:font typeface="Nirmala UI Semilight" panose="020B0402040204020203" pitchFamily="34" charset="0"/>
      <p:regular r:id="rId56"/>
    </p:embeddedFont>
    <p:embeddedFont>
      <p:font typeface="VNI-Hobo"/>
      <p:regular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CC"/>
    <a:srgbClr val="63C08D"/>
    <a:srgbClr val="64C08D"/>
    <a:srgbClr val="F9C7CA"/>
    <a:srgbClr val="000000"/>
    <a:srgbClr val="F26522"/>
    <a:srgbClr val="EC0089"/>
    <a:srgbClr val="FFD774"/>
    <a:srgbClr val="E0B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8T22:45:49.65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44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55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79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0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5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8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65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xuất hiện bức tranh. HS hỏi đáp về bức tranh. </a:t>
            </a:r>
          </a:p>
          <a:p>
            <a:r>
              <a:rPr lang="en-US"/>
              <a:t>Click vào hình ảnh để làm biến mất nó.</a:t>
            </a:r>
          </a:p>
          <a:p>
            <a:r>
              <a:rPr lang="en-US"/>
              <a:t>Cick và tên team để hiện Stick ghi điểm</a:t>
            </a:r>
          </a:p>
        </p:txBody>
      </p:sp>
    </p:spTree>
    <p:extLst>
      <p:ext uri="{BB962C8B-B14F-4D97-AF65-F5344CB8AC3E}">
        <p14:creationId xmlns:p14="http://schemas.microsoft.com/office/powerpoint/2010/main" val="154933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72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6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9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8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9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955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media5.mp3"/><Relationship Id="rId7" Type="http://schemas.openxmlformats.org/officeDocument/2006/relationships/image" Target="../media/image35.jpg"/><Relationship Id="rId2" Type="http://schemas.microsoft.com/office/2007/relationships/media" Target="../media/media5.mp3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30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3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4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5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6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40.gif"/><Relationship Id="rId2" Type="http://schemas.microsoft.com/office/2007/relationships/media" Target="../media/media2.mp3"/><Relationship Id="rId1" Type="http://schemas.openxmlformats.org/officeDocument/2006/relationships/tags" Target="../tags/tag37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customXml" Target="../ink/ink1.xml"/><Relationship Id="rId14" Type="http://schemas.openxmlformats.org/officeDocument/2006/relationships/image" Target="../media/image15.jp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27.jpe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26.gi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450CC2-42FF-4956-8A0E-595E3E6F1102}"/>
              </a:ext>
            </a:extLst>
          </p:cNvPr>
          <p:cNvGrpSpPr/>
          <p:nvPr/>
        </p:nvGrpSpPr>
        <p:grpSpPr>
          <a:xfrm>
            <a:off x="191969" y="1032715"/>
            <a:ext cx="8760062" cy="2815061"/>
            <a:chOff x="191969" y="1032715"/>
            <a:chExt cx="8760062" cy="2815061"/>
          </a:xfrm>
        </p:grpSpPr>
        <p:pic>
          <p:nvPicPr>
            <p:cNvPr id="3" name="Picture 2" descr="Cartoon of boys talking&#10;&#10;Description automatically generated">
              <a:extLst>
                <a:ext uri="{FF2B5EF4-FFF2-40B4-BE49-F238E27FC236}">
                  <a16:creationId xmlns:a16="http://schemas.microsoft.com/office/drawing/2014/main" id="{85AAED0C-DBBD-4461-A258-B33D8E2C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1969" y="1070250"/>
              <a:ext cx="4474069" cy="2777526"/>
            </a:xfrm>
            <a:prstGeom prst="rect">
              <a:avLst/>
            </a:prstGeom>
          </p:spPr>
        </p:pic>
        <p:pic>
          <p:nvPicPr>
            <p:cNvPr id="6" name="Picture 5" descr="Cartoon of a child talking to a child&#10;&#10;Description automatically generated">
              <a:extLst>
                <a:ext uri="{FF2B5EF4-FFF2-40B4-BE49-F238E27FC236}">
                  <a16:creationId xmlns:a16="http://schemas.microsoft.com/office/drawing/2014/main" id="{58BB3A4B-E9AE-4DB3-8E1F-B26FB6A8F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366"/>
            <a:stretch/>
          </p:blipFill>
          <p:spPr>
            <a:xfrm>
              <a:off x="4605809" y="1032715"/>
              <a:ext cx="4346222" cy="281506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 descr="Cartoon of boys talking&#10;&#10;Description automatically generated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757" y="910210"/>
            <a:ext cx="5714979" cy="3547890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80" end="9875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968391" y="1059190"/>
            <a:ext cx="354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4397023" y="3899644"/>
            <a:ext cx="2990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80" end="14212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608" end="9875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80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41"/>
          <a:stretch/>
        </p:blipFill>
        <p:spPr>
          <a:xfrm>
            <a:off x="1713760" y="910209"/>
            <a:ext cx="5748196" cy="3695657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814" end="203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2534062" y="1048163"/>
            <a:ext cx="3189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2934524" y="4082492"/>
            <a:ext cx="3742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12" name="Track 100">
            <a:hlinkClick r:id="" action="ppaction://media"/>
            <a:extLst>
              <a:ext uri="{FF2B5EF4-FFF2-40B4-BE49-F238E27FC236}">
                <a16:creationId xmlns:a16="http://schemas.microsoft.com/office/drawing/2014/main" id="{CC32190F-E4AC-48F4-9DF5-C972AD224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452" end="5380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6889" y="1610121"/>
            <a:ext cx="609600" cy="609600"/>
          </a:xfrm>
          <a:prstGeom prst="rect">
            <a:avLst/>
          </a:prstGeom>
        </p:spPr>
      </p:pic>
      <p:pic>
        <p:nvPicPr>
          <p:cNvPr id="13" name="Track 100">
            <a:hlinkClick r:id="" action="ppaction://media"/>
            <a:extLst>
              <a:ext uri="{FF2B5EF4-FFF2-40B4-BE49-F238E27FC236}">
                <a16:creationId xmlns:a16="http://schemas.microsoft.com/office/drawing/2014/main" id="{4AF3F558-F074-4369-8AAC-78BE244CE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350" end="67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6889" y="26841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5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ED0C-DBBD-4461-A258-B33D8E2C30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41"/>
          <a:stretch/>
        </p:blipFill>
        <p:spPr>
          <a:xfrm>
            <a:off x="4621651" y="1066490"/>
            <a:ext cx="4357510" cy="2801551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  <a:extLst>
              <a:ext uri="{FF2B5EF4-FFF2-40B4-BE49-F238E27FC236}">
                <a16:creationId xmlns:a16="http://schemas.microsoft.com/office/drawing/2014/main" id="{8DB811AF-C392-45F8-8B9B-66697340B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84" end="203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7424" y="8085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3EBA7-39F5-4457-8FAD-E92E54833CC6}"/>
              </a:ext>
            </a:extLst>
          </p:cNvPr>
          <p:cNvSpPr txBox="1"/>
          <p:nvPr/>
        </p:nvSpPr>
        <p:spPr>
          <a:xfrm>
            <a:off x="5143865" y="1190280"/>
            <a:ext cx="2261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Comic Sans MS" panose="030F0702030302020204" pitchFamily="66" charset="0"/>
              </a:rPr>
              <a:t>What did they do there?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CDA3-C94A-41D4-9F97-9ED330B464E1}"/>
              </a:ext>
            </a:extLst>
          </p:cNvPr>
          <p:cNvSpPr txBox="1"/>
          <p:nvPr/>
        </p:nvSpPr>
        <p:spPr>
          <a:xfrm>
            <a:off x="5555698" y="3452579"/>
            <a:ext cx="3129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They visited the old buildings. </a:t>
            </a:r>
          </a:p>
        </p:txBody>
      </p:sp>
      <p:pic>
        <p:nvPicPr>
          <p:cNvPr id="9" name="Picture 8" descr="Cartoon of boys talking&#10;&#10;Description automatically generated">
            <a:extLst>
              <a:ext uri="{FF2B5EF4-FFF2-40B4-BE49-F238E27FC236}">
                <a16:creationId xmlns:a16="http://schemas.microsoft.com/office/drawing/2014/main" id="{406D4926-A530-4DB7-AD11-AD5287B5C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056" y="1113812"/>
            <a:ext cx="4544832" cy="275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AC960-3C24-4F45-B2E8-FA3CE1A0E64B}"/>
              </a:ext>
            </a:extLst>
          </p:cNvPr>
          <p:cNvSpPr txBox="1"/>
          <p:nvPr/>
        </p:nvSpPr>
        <p:spPr>
          <a:xfrm>
            <a:off x="1141851" y="1190280"/>
            <a:ext cx="295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Mary and Bill go on the school trip last weekend?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750D1-640B-452A-AFB9-C79C45B84914}"/>
              </a:ext>
            </a:extLst>
          </p:cNvPr>
          <p:cNvSpPr txBox="1"/>
          <p:nvPr/>
        </p:nvSpPr>
        <p:spPr>
          <a:xfrm>
            <a:off x="2281354" y="3452579"/>
            <a:ext cx="23319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Ba Na Hills.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6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69557" y="2002925"/>
            <a:ext cx="7478870" cy="1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92D2A-6C0A-4F4E-B887-C392012D7E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90250" y="679847"/>
            <a:ext cx="6434549" cy="4234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907" b="50920"/>
          <a:stretch/>
        </p:blipFill>
        <p:spPr>
          <a:xfrm>
            <a:off x="2201109" y="111784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494844" y="357646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903" end="50216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0644" y="24046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14" t="259" r="1698" b="50661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30312" y="35651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49" end="45232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1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727" t="48286" r="51439" b="2634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39999" y="3745794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885" end="40591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8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273" t="49585" r="1439" b="1335"/>
          <a:stretch/>
        </p:blipFill>
        <p:spPr>
          <a:xfrm>
            <a:off x="2122311" y="1117841"/>
            <a:ext cx="4955822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585155" y="3666771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87" end="35277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1689" y="24046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2 -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18186" y="1589340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238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54146" y="1587605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</a:t>
              </a: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2A55-E96D-4DE8-A7BF-056F32D652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907" b="50920"/>
          <a:stretch/>
        </p:blipFill>
        <p:spPr>
          <a:xfrm>
            <a:off x="142624" y="956691"/>
            <a:ext cx="4739535" cy="318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436359" y="3415310"/>
            <a:ext cx="4120445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visit the old buildings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768" end="26086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768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visited the old buildings.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61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393" end="18098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They planted trees.</a:t>
              </a:r>
              <a:r>
                <a:rPr lang="en-US" sz="2200">
                  <a:latin typeface="Comic Sans MS" panose="030F0702030302020204" pitchFamily="66" charset="0"/>
                </a:rPr>
                <a:t>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014" t="259" r="2848" b="50661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85310" y="3427467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plant trees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545" end="10104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6966" y="411129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324811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814186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played games.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004" t="48580" r="51866" b="2340"/>
          <a:stretch/>
        </p:blipFill>
        <p:spPr>
          <a:xfrm>
            <a:off x="105507" y="980137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587793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games</a:t>
            </a:r>
            <a:endParaRPr lang="en-US" sz="6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9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101">
            <a:hlinkClick r:id="" action="ppaction://media"/>
            <a:extLst>
              <a:ext uri="{FF2B5EF4-FFF2-40B4-BE49-F238E27FC236}">
                <a16:creationId xmlns:a16="http://schemas.microsoft.com/office/drawing/2014/main" id="{EFEA6D17-A442-45F0-8131-99F8EF857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69" end="0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6966" y="402098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4882159" y="1234499"/>
            <a:ext cx="4156334" cy="1313805"/>
            <a:chOff x="1779004" y="1127577"/>
            <a:chExt cx="2037995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790660" y="1189276"/>
              <a:ext cx="2026339" cy="196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50537" y="2723874"/>
            <a:ext cx="4092294" cy="1137687"/>
            <a:chOff x="5061044" y="1127576"/>
            <a:chExt cx="2819830" cy="109705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419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walked around the lake.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F82E9-616C-49F9-BECC-5F77994B6E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96" t="48311" r="1866" b="2609"/>
          <a:stretch/>
        </p:blipFill>
        <p:spPr>
          <a:xfrm>
            <a:off x="105507" y="810804"/>
            <a:ext cx="4678984" cy="3183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519631" y="3418460"/>
            <a:ext cx="398135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walk around the lake</a:t>
            </a:r>
            <a:endParaRPr lang="en-US" sz="9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9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84A3E-C634-4A03-B95B-3CFE42160E86}"/>
              </a:ext>
            </a:extLst>
          </p:cNvPr>
          <p:cNvGrpSpPr/>
          <p:nvPr/>
        </p:nvGrpSpPr>
        <p:grpSpPr>
          <a:xfrm>
            <a:off x="500618" y="1446889"/>
            <a:ext cx="2437560" cy="1443149"/>
            <a:chOff x="1779004" y="1127577"/>
            <a:chExt cx="204765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3A2DF488-C05B-4479-8E50-DF662577D52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135E6-0D8F-4700-84BF-1FA5BEBB5349}"/>
                </a:ext>
              </a:extLst>
            </p:cNvPr>
            <p:cNvSpPr txBox="1"/>
            <p:nvPr/>
          </p:nvSpPr>
          <p:spPr>
            <a:xfrm>
              <a:off x="1800318" y="1150803"/>
              <a:ext cx="2026339" cy="182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they do there?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6714DA-74C5-4757-A7AF-81617C893FCA}"/>
              </a:ext>
            </a:extLst>
          </p:cNvPr>
          <p:cNvGrpSpPr/>
          <p:nvPr/>
        </p:nvGrpSpPr>
        <p:grpSpPr>
          <a:xfrm>
            <a:off x="483645" y="3050878"/>
            <a:ext cx="2120907" cy="1088851"/>
            <a:chOff x="5061044" y="1127576"/>
            <a:chExt cx="2819830" cy="955862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3F2E2D80-DF0B-41A1-9460-8B2DD212BAFE}"/>
                </a:ext>
              </a:extLst>
            </p:cNvPr>
            <p:cNvSpPr/>
            <p:nvPr/>
          </p:nvSpPr>
          <p:spPr>
            <a:xfrm flipV="1">
              <a:off x="5061044" y="1127576"/>
              <a:ext cx="2819830" cy="955862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E77914-5664-428F-BE25-964EE0AAA571}"/>
                </a:ext>
              </a:extLst>
            </p:cNvPr>
            <p:cNvSpPr txBox="1"/>
            <p:nvPr/>
          </p:nvSpPr>
          <p:spPr>
            <a:xfrm>
              <a:off x="5061044" y="1256710"/>
              <a:ext cx="2819829" cy="354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They ______.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7633779-2C72-47B2-9364-D34A95979B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317379" y="906379"/>
            <a:ext cx="5573766" cy="36682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15C0E-D358-4DAD-BC0B-B0C0F4424AA7}"/>
              </a:ext>
            </a:extLst>
          </p:cNvPr>
          <p:cNvSpPr txBox="1"/>
          <p:nvPr/>
        </p:nvSpPr>
        <p:spPr>
          <a:xfrm>
            <a:off x="6287385" y="4139729"/>
            <a:ext cx="2317354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walk around the lake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7B87E-6CA9-47E9-8C36-FCA7DEC29EFB}"/>
              </a:ext>
            </a:extLst>
          </p:cNvPr>
          <p:cNvSpPr txBox="1"/>
          <p:nvPr/>
        </p:nvSpPr>
        <p:spPr>
          <a:xfrm>
            <a:off x="3970031" y="4139729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play games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565BEF-E1E0-443C-AE56-6E404FD7C177}"/>
              </a:ext>
            </a:extLst>
          </p:cNvPr>
          <p:cNvSpPr txBox="1"/>
          <p:nvPr/>
        </p:nvSpPr>
        <p:spPr>
          <a:xfrm>
            <a:off x="6740631" y="2230310"/>
            <a:ext cx="141086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plant trees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8D5910-DE77-4B0B-8F3D-E6432440A2F8}"/>
              </a:ext>
            </a:extLst>
          </p:cNvPr>
          <p:cNvSpPr txBox="1"/>
          <p:nvPr/>
        </p:nvSpPr>
        <p:spPr>
          <a:xfrm>
            <a:off x="3484083" y="2253756"/>
            <a:ext cx="235400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>
                <a:latin typeface="Comic Sans MS" panose="030F0702030302020204" pitchFamily="66" charset="0"/>
              </a:rPr>
              <a:t>visit the old buildings</a:t>
            </a:r>
            <a:endParaRPr lang="en-US" sz="48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5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80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FB75E9-B63F-E672-89EC-9AF1E89944B9}"/>
              </a:ext>
            </a:extLst>
          </p:cNvPr>
          <p:cNvGrpSpPr/>
          <p:nvPr/>
        </p:nvGrpSpPr>
        <p:grpSpPr>
          <a:xfrm>
            <a:off x="7289" y="801511"/>
            <a:ext cx="9136711" cy="4339113"/>
            <a:chOff x="-2155370" y="-553318"/>
            <a:chExt cx="13209868" cy="68903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B7B685-4BD4-6670-05B6-1514E5857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78" b="-36"/>
            <a:stretch/>
          </p:blipFill>
          <p:spPr>
            <a:xfrm>
              <a:off x="-2155370" y="-553318"/>
              <a:ext cx="13209868" cy="6890313"/>
            </a:xfrm>
            <a:prstGeom prst="rect">
              <a:avLst/>
            </a:prstGeom>
          </p:spPr>
        </p:pic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89DB7107-ACB1-6D72-6225-8D409B2DA954}"/>
                </a:ext>
              </a:extLst>
            </p:cNvPr>
            <p:cNvSpPr/>
            <p:nvPr/>
          </p:nvSpPr>
          <p:spPr>
            <a:xfrm flipV="1">
              <a:off x="932287" y="-467024"/>
              <a:ext cx="4368439" cy="137571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65093 w 3124022"/>
                <a:gd name="connsiteY4" fmla="*/ 373327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1604641 w 3124022"/>
                <a:gd name="connsiteY2" fmla="*/ 349540 h 924893"/>
                <a:gd name="connsiteX3" fmla="*/ 1806759 w 3124022"/>
                <a:gd name="connsiteY3" fmla="*/ 0 h 924893"/>
                <a:gd name="connsiteX4" fmla="*/ 1741748 w 3124022"/>
                <a:gd name="connsiteY4" fmla="*/ 348905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24022"/>
                <a:gd name="connsiteY0" fmla="*/ 457646 h 937104"/>
                <a:gd name="connsiteX1" fmla="*/ 95894 w 3124022"/>
                <a:gd name="connsiteY1" fmla="*/ 361752 h 937104"/>
                <a:gd name="connsiteX2" fmla="*/ 1604641 w 3124022"/>
                <a:gd name="connsiteY2" fmla="*/ 361751 h 937104"/>
                <a:gd name="connsiteX3" fmla="*/ 1328204 w 3124022"/>
                <a:gd name="connsiteY3" fmla="*/ 0 h 937104"/>
                <a:gd name="connsiteX4" fmla="*/ 1741748 w 3124022"/>
                <a:gd name="connsiteY4" fmla="*/ 361116 h 937104"/>
                <a:gd name="connsiteX5" fmla="*/ 3028128 w 3124022"/>
                <a:gd name="connsiteY5" fmla="*/ 361752 h 937104"/>
                <a:gd name="connsiteX6" fmla="*/ 3124022 w 3124022"/>
                <a:gd name="connsiteY6" fmla="*/ 457646 h 937104"/>
                <a:gd name="connsiteX7" fmla="*/ 3124022 w 3124022"/>
                <a:gd name="connsiteY7" fmla="*/ 457644 h 937104"/>
                <a:gd name="connsiteX8" fmla="*/ 3124022 w 3124022"/>
                <a:gd name="connsiteY8" fmla="*/ 457644 h 937104"/>
                <a:gd name="connsiteX9" fmla="*/ 3124022 w 3124022"/>
                <a:gd name="connsiteY9" fmla="*/ 601482 h 937104"/>
                <a:gd name="connsiteX10" fmla="*/ 3124022 w 3124022"/>
                <a:gd name="connsiteY10" fmla="*/ 841210 h 937104"/>
                <a:gd name="connsiteX11" fmla="*/ 3028128 w 3124022"/>
                <a:gd name="connsiteY11" fmla="*/ 937104 h 937104"/>
                <a:gd name="connsiteX12" fmla="*/ 2603352 w 3124022"/>
                <a:gd name="connsiteY12" fmla="*/ 937104 h 937104"/>
                <a:gd name="connsiteX13" fmla="*/ 1822346 w 3124022"/>
                <a:gd name="connsiteY13" fmla="*/ 937104 h 937104"/>
                <a:gd name="connsiteX14" fmla="*/ 1822346 w 3124022"/>
                <a:gd name="connsiteY14" fmla="*/ 937104 h 937104"/>
                <a:gd name="connsiteX15" fmla="*/ 95894 w 3124022"/>
                <a:gd name="connsiteY15" fmla="*/ 937104 h 937104"/>
                <a:gd name="connsiteX16" fmla="*/ 0 w 3124022"/>
                <a:gd name="connsiteY16" fmla="*/ 841210 h 937104"/>
                <a:gd name="connsiteX17" fmla="*/ 0 w 3124022"/>
                <a:gd name="connsiteY17" fmla="*/ 601482 h 937104"/>
                <a:gd name="connsiteX18" fmla="*/ 0 w 3124022"/>
                <a:gd name="connsiteY18" fmla="*/ 457644 h 937104"/>
                <a:gd name="connsiteX19" fmla="*/ 0 w 3124022"/>
                <a:gd name="connsiteY19" fmla="*/ 457644 h 937104"/>
                <a:gd name="connsiteX20" fmla="*/ 0 w 3124022"/>
                <a:gd name="connsiteY20" fmla="*/ 457646 h 93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37104">
                  <a:moveTo>
                    <a:pt x="0" y="457646"/>
                  </a:moveTo>
                  <a:cubicBezTo>
                    <a:pt x="0" y="404685"/>
                    <a:pt x="42933" y="361752"/>
                    <a:pt x="95894" y="361752"/>
                  </a:cubicBezTo>
                  <a:lnTo>
                    <a:pt x="1604641" y="361751"/>
                  </a:lnTo>
                  <a:lnTo>
                    <a:pt x="1328204" y="0"/>
                  </a:lnTo>
                  <a:lnTo>
                    <a:pt x="1741748" y="361116"/>
                  </a:lnTo>
                  <a:lnTo>
                    <a:pt x="3028128" y="361752"/>
                  </a:lnTo>
                  <a:cubicBezTo>
                    <a:pt x="3081089" y="361752"/>
                    <a:pt x="3124022" y="404685"/>
                    <a:pt x="3124022" y="457646"/>
                  </a:cubicBezTo>
                  <a:lnTo>
                    <a:pt x="3124022" y="457644"/>
                  </a:lnTo>
                  <a:lnTo>
                    <a:pt x="3124022" y="457644"/>
                  </a:lnTo>
                  <a:lnTo>
                    <a:pt x="3124022" y="601482"/>
                  </a:lnTo>
                  <a:lnTo>
                    <a:pt x="3124022" y="841210"/>
                  </a:lnTo>
                  <a:cubicBezTo>
                    <a:pt x="3124022" y="894171"/>
                    <a:pt x="3081089" y="937104"/>
                    <a:pt x="3028128" y="937104"/>
                  </a:cubicBezTo>
                  <a:lnTo>
                    <a:pt x="2603352" y="937104"/>
                  </a:lnTo>
                  <a:lnTo>
                    <a:pt x="1822346" y="937104"/>
                  </a:lnTo>
                  <a:lnTo>
                    <a:pt x="1822346" y="937104"/>
                  </a:lnTo>
                  <a:lnTo>
                    <a:pt x="95894" y="937104"/>
                  </a:lnTo>
                  <a:cubicBezTo>
                    <a:pt x="42933" y="937104"/>
                    <a:pt x="0" y="894171"/>
                    <a:pt x="0" y="841210"/>
                  </a:cubicBezTo>
                  <a:lnTo>
                    <a:pt x="0" y="601482"/>
                  </a:lnTo>
                  <a:lnTo>
                    <a:pt x="0" y="457644"/>
                  </a:lnTo>
                  <a:lnTo>
                    <a:pt x="0" y="457644"/>
                  </a:lnTo>
                  <a:lnTo>
                    <a:pt x="0" y="45764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AFAA293E-A912-DD2C-61CF-5BC8E726B638}"/>
                </a:ext>
              </a:extLst>
            </p:cNvPr>
            <p:cNvSpPr/>
            <p:nvPr/>
          </p:nvSpPr>
          <p:spPr>
            <a:xfrm flipV="1">
              <a:off x="5980675" y="-171237"/>
              <a:ext cx="1038126" cy="106200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1688952 w 3124022"/>
                <a:gd name="connsiteY4" fmla="*/ 383015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1451956 w 3124022"/>
                <a:gd name="connsiteY2" fmla="*/ 383014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90483 h 969941"/>
                <a:gd name="connsiteX1" fmla="*/ 95894 w 3124022"/>
                <a:gd name="connsiteY1" fmla="*/ 394589 h 969941"/>
                <a:gd name="connsiteX2" fmla="*/ 2057785 w 3124022"/>
                <a:gd name="connsiteY2" fmla="*/ 394588 h 969941"/>
                <a:gd name="connsiteX3" fmla="*/ 2216867 w 3124022"/>
                <a:gd name="connsiteY3" fmla="*/ 0 h 969941"/>
                <a:gd name="connsiteX4" fmla="*/ 2173615 w 3124022"/>
                <a:gd name="connsiteY4" fmla="*/ 406164 h 969941"/>
                <a:gd name="connsiteX5" fmla="*/ 3028128 w 3124022"/>
                <a:gd name="connsiteY5" fmla="*/ 394589 h 969941"/>
                <a:gd name="connsiteX6" fmla="*/ 3124022 w 3124022"/>
                <a:gd name="connsiteY6" fmla="*/ 490483 h 969941"/>
                <a:gd name="connsiteX7" fmla="*/ 3124022 w 3124022"/>
                <a:gd name="connsiteY7" fmla="*/ 490481 h 969941"/>
                <a:gd name="connsiteX8" fmla="*/ 3124022 w 3124022"/>
                <a:gd name="connsiteY8" fmla="*/ 490481 h 969941"/>
                <a:gd name="connsiteX9" fmla="*/ 3124022 w 3124022"/>
                <a:gd name="connsiteY9" fmla="*/ 634319 h 969941"/>
                <a:gd name="connsiteX10" fmla="*/ 3124022 w 3124022"/>
                <a:gd name="connsiteY10" fmla="*/ 874047 h 969941"/>
                <a:gd name="connsiteX11" fmla="*/ 3028128 w 3124022"/>
                <a:gd name="connsiteY11" fmla="*/ 969941 h 969941"/>
                <a:gd name="connsiteX12" fmla="*/ 2603352 w 3124022"/>
                <a:gd name="connsiteY12" fmla="*/ 969941 h 969941"/>
                <a:gd name="connsiteX13" fmla="*/ 1822346 w 3124022"/>
                <a:gd name="connsiteY13" fmla="*/ 969941 h 969941"/>
                <a:gd name="connsiteX14" fmla="*/ 1822346 w 3124022"/>
                <a:gd name="connsiteY14" fmla="*/ 969941 h 969941"/>
                <a:gd name="connsiteX15" fmla="*/ 95894 w 3124022"/>
                <a:gd name="connsiteY15" fmla="*/ 969941 h 969941"/>
                <a:gd name="connsiteX16" fmla="*/ 0 w 3124022"/>
                <a:gd name="connsiteY16" fmla="*/ 874047 h 969941"/>
                <a:gd name="connsiteX17" fmla="*/ 0 w 3124022"/>
                <a:gd name="connsiteY17" fmla="*/ 634319 h 969941"/>
                <a:gd name="connsiteX18" fmla="*/ 0 w 3124022"/>
                <a:gd name="connsiteY18" fmla="*/ 490481 h 969941"/>
                <a:gd name="connsiteX19" fmla="*/ 0 w 3124022"/>
                <a:gd name="connsiteY19" fmla="*/ 490481 h 969941"/>
                <a:gd name="connsiteX20" fmla="*/ 0 w 3124022"/>
                <a:gd name="connsiteY20" fmla="*/ 490483 h 969941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57785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32610 h 912068"/>
                <a:gd name="connsiteX1" fmla="*/ 95894 w 3124022"/>
                <a:gd name="connsiteY1" fmla="*/ 336716 h 912068"/>
                <a:gd name="connsiteX2" fmla="*/ 2001491 w 3124022"/>
                <a:gd name="connsiteY2" fmla="*/ 336715 h 912068"/>
                <a:gd name="connsiteX3" fmla="*/ 2360063 w 3124022"/>
                <a:gd name="connsiteY3" fmla="*/ 0 h 912068"/>
                <a:gd name="connsiteX4" fmla="*/ 2173615 w 3124022"/>
                <a:gd name="connsiteY4" fmla="*/ 348291 h 912068"/>
                <a:gd name="connsiteX5" fmla="*/ 3028128 w 3124022"/>
                <a:gd name="connsiteY5" fmla="*/ 336716 h 912068"/>
                <a:gd name="connsiteX6" fmla="*/ 3124022 w 3124022"/>
                <a:gd name="connsiteY6" fmla="*/ 432610 h 912068"/>
                <a:gd name="connsiteX7" fmla="*/ 3124022 w 3124022"/>
                <a:gd name="connsiteY7" fmla="*/ 432608 h 912068"/>
                <a:gd name="connsiteX8" fmla="*/ 3124022 w 3124022"/>
                <a:gd name="connsiteY8" fmla="*/ 432608 h 912068"/>
                <a:gd name="connsiteX9" fmla="*/ 3124022 w 3124022"/>
                <a:gd name="connsiteY9" fmla="*/ 576446 h 912068"/>
                <a:gd name="connsiteX10" fmla="*/ 3124022 w 3124022"/>
                <a:gd name="connsiteY10" fmla="*/ 816174 h 912068"/>
                <a:gd name="connsiteX11" fmla="*/ 3028128 w 3124022"/>
                <a:gd name="connsiteY11" fmla="*/ 912068 h 912068"/>
                <a:gd name="connsiteX12" fmla="*/ 2603352 w 3124022"/>
                <a:gd name="connsiteY12" fmla="*/ 912068 h 912068"/>
                <a:gd name="connsiteX13" fmla="*/ 1822346 w 3124022"/>
                <a:gd name="connsiteY13" fmla="*/ 912068 h 912068"/>
                <a:gd name="connsiteX14" fmla="*/ 1822346 w 3124022"/>
                <a:gd name="connsiteY14" fmla="*/ 912068 h 912068"/>
                <a:gd name="connsiteX15" fmla="*/ 95894 w 3124022"/>
                <a:gd name="connsiteY15" fmla="*/ 912068 h 912068"/>
                <a:gd name="connsiteX16" fmla="*/ 0 w 3124022"/>
                <a:gd name="connsiteY16" fmla="*/ 816174 h 912068"/>
                <a:gd name="connsiteX17" fmla="*/ 0 w 3124022"/>
                <a:gd name="connsiteY17" fmla="*/ 576446 h 912068"/>
                <a:gd name="connsiteX18" fmla="*/ 0 w 3124022"/>
                <a:gd name="connsiteY18" fmla="*/ 432608 h 912068"/>
                <a:gd name="connsiteX19" fmla="*/ 0 w 3124022"/>
                <a:gd name="connsiteY19" fmla="*/ 432608 h 912068"/>
                <a:gd name="connsiteX20" fmla="*/ 0 w 3124022"/>
                <a:gd name="connsiteY20" fmla="*/ 432610 h 912068"/>
                <a:gd name="connsiteX0" fmla="*/ 0 w 3124022"/>
                <a:gd name="connsiteY0" fmla="*/ 445435 h 924893"/>
                <a:gd name="connsiteX1" fmla="*/ 95894 w 3124022"/>
                <a:gd name="connsiteY1" fmla="*/ 349541 h 924893"/>
                <a:gd name="connsiteX2" fmla="*/ 2001491 w 3124022"/>
                <a:gd name="connsiteY2" fmla="*/ 349540 h 924893"/>
                <a:gd name="connsiteX3" fmla="*/ 1806759 w 3124022"/>
                <a:gd name="connsiteY3" fmla="*/ 0 h 924893"/>
                <a:gd name="connsiteX4" fmla="*/ 2173615 w 3124022"/>
                <a:gd name="connsiteY4" fmla="*/ 361116 h 924893"/>
                <a:gd name="connsiteX5" fmla="*/ 3028128 w 3124022"/>
                <a:gd name="connsiteY5" fmla="*/ 349541 h 924893"/>
                <a:gd name="connsiteX6" fmla="*/ 3124022 w 3124022"/>
                <a:gd name="connsiteY6" fmla="*/ 445435 h 924893"/>
                <a:gd name="connsiteX7" fmla="*/ 3124022 w 3124022"/>
                <a:gd name="connsiteY7" fmla="*/ 445433 h 924893"/>
                <a:gd name="connsiteX8" fmla="*/ 3124022 w 3124022"/>
                <a:gd name="connsiteY8" fmla="*/ 445433 h 924893"/>
                <a:gd name="connsiteX9" fmla="*/ 3124022 w 3124022"/>
                <a:gd name="connsiteY9" fmla="*/ 589271 h 924893"/>
                <a:gd name="connsiteX10" fmla="*/ 3124022 w 3124022"/>
                <a:gd name="connsiteY10" fmla="*/ 828999 h 924893"/>
                <a:gd name="connsiteX11" fmla="*/ 3028128 w 3124022"/>
                <a:gd name="connsiteY11" fmla="*/ 924893 h 924893"/>
                <a:gd name="connsiteX12" fmla="*/ 2603352 w 3124022"/>
                <a:gd name="connsiteY12" fmla="*/ 924893 h 924893"/>
                <a:gd name="connsiteX13" fmla="*/ 1822346 w 3124022"/>
                <a:gd name="connsiteY13" fmla="*/ 924893 h 924893"/>
                <a:gd name="connsiteX14" fmla="*/ 1822346 w 3124022"/>
                <a:gd name="connsiteY14" fmla="*/ 924893 h 924893"/>
                <a:gd name="connsiteX15" fmla="*/ 95894 w 3124022"/>
                <a:gd name="connsiteY15" fmla="*/ 924893 h 924893"/>
                <a:gd name="connsiteX16" fmla="*/ 0 w 3124022"/>
                <a:gd name="connsiteY16" fmla="*/ 828999 h 924893"/>
                <a:gd name="connsiteX17" fmla="*/ 0 w 3124022"/>
                <a:gd name="connsiteY17" fmla="*/ 589271 h 924893"/>
                <a:gd name="connsiteX18" fmla="*/ 0 w 3124022"/>
                <a:gd name="connsiteY18" fmla="*/ 445433 h 924893"/>
                <a:gd name="connsiteX19" fmla="*/ 0 w 3124022"/>
                <a:gd name="connsiteY19" fmla="*/ 445433 h 924893"/>
                <a:gd name="connsiteX20" fmla="*/ 0 w 3124022"/>
                <a:gd name="connsiteY20" fmla="*/ 445435 h 924893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2001491 w 3196953"/>
                <a:gd name="connsiteY2" fmla="*/ 311063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  <a:gd name="connsiteX0" fmla="*/ 0 w 3196953"/>
                <a:gd name="connsiteY0" fmla="*/ 406958 h 886416"/>
                <a:gd name="connsiteX1" fmla="*/ 95894 w 3196953"/>
                <a:gd name="connsiteY1" fmla="*/ 311064 h 886416"/>
                <a:gd name="connsiteX2" fmla="*/ 1356040 w 3196953"/>
                <a:gd name="connsiteY2" fmla="*/ 259760 h 886416"/>
                <a:gd name="connsiteX3" fmla="*/ 3196953 w 3196953"/>
                <a:gd name="connsiteY3" fmla="*/ 0 h 886416"/>
                <a:gd name="connsiteX4" fmla="*/ 2173615 w 3196953"/>
                <a:gd name="connsiteY4" fmla="*/ 322639 h 886416"/>
                <a:gd name="connsiteX5" fmla="*/ 3028128 w 3196953"/>
                <a:gd name="connsiteY5" fmla="*/ 311064 h 886416"/>
                <a:gd name="connsiteX6" fmla="*/ 3124022 w 3196953"/>
                <a:gd name="connsiteY6" fmla="*/ 406958 h 886416"/>
                <a:gd name="connsiteX7" fmla="*/ 3124022 w 3196953"/>
                <a:gd name="connsiteY7" fmla="*/ 406956 h 886416"/>
                <a:gd name="connsiteX8" fmla="*/ 3124022 w 3196953"/>
                <a:gd name="connsiteY8" fmla="*/ 406956 h 886416"/>
                <a:gd name="connsiteX9" fmla="*/ 3124022 w 3196953"/>
                <a:gd name="connsiteY9" fmla="*/ 550794 h 886416"/>
                <a:gd name="connsiteX10" fmla="*/ 3124022 w 3196953"/>
                <a:gd name="connsiteY10" fmla="*/ 790522 h 886416"/>
                <a:gd name="connsiteX11" fmla="*/ 3028128 w 3196953"/>
                <a:gd name="connsiteY11" fmla="*/ 886416 h 886416"/>
                <a:gd name="connsiteX12" fmla="*/ 2603352 w 3196953"/>
                <a:gd name="connsiteY12" fmla="*/ 886416 h 886416"/>
                <a:gd name="connsiteX13" fmla="*/ 1822346 w 3196953"/>
                <a:gd name="connsiteY13" fmla="*/ 886416 h 886416"/>
                <a:gd name="connsiteX14" fmla="*/ 1822346 w 3196953"/>
                <a:gd name="connsiteY14" fmla="*/ 886416 h 886416"/>
                <a:gd name="connsiteX15" fmla="*/ 95894 w 3196953"/>
                <a:gd name="connsiteY15" fmla="*/ 886416 h 886416"/>
                <a:gd name="connsiteX16" fmla="*/ 0 w 3196953"/>
                <a:gd name="connsiteY16" fmla="*/ 790522 h 886416"/>
                <a:gd name="connsiteX17" fmla="*/ 0 w 3196953"/>
                <a:gd name="connsiteY17" fmla="*/ 550794 h 886416"/>
                <a:gd name="connsiteX18" fmla="*/ 0 w 3196953"/>
                <a:gd name="connsiteY18" fmla="*/ 406956 h 886416"/>
                <a:gd name="connsiteX19" fmla="*/ 0 w 3196953"/>
                <a:gd name="connsiteY19" fmla="*/ 406956 h 886416"/>
                <a:gd name="connsiteX20" fmla="*/ 0 w 3196953"/>
                <a:gd name="connsiteY20" fmla="*/ 406958 h 88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96953" h="886416">
                  <a:moveTo>
                    <a:pt x="0" y="406958"/>
                  </a:moveTo>
                  <a:cubicBezTo>
                    <a:pt x="0" y="353997"/>
                    <a:pt x="42933" y="311064"/>
                    <a:pt x="95894" y="311064"/>
                  </a:cubicBezTo>
                  <a:lnTo>
                    <a:pt x="1356040" y="259760"/>
                  </a:lnTo>
                  <a:lnTo>
                    <a:pt x="3196953" y="0"/>
                  </a:lnTo>
                  <a:lnTo>
                    <a:pt x="2173615" y="322639"/>
                  </a:lnTo>
                  <a:lnTo>
                    <a:pt x="3028128" y="311064"/>
                  </a:lnTo>
                  <a:cubicBezTo>
                    <a:pt x="3081089" y="311064"/>
                    <a:pt x="3124022" y="353997"/>
                    <a:pt x="3124022" y="406958"/>
                  </a:cubicBezTo>
                  <a:lnTo>
                    <a:pt x="3124022" y="406956"/>
                  </a:lnTo>
                  <a:lnTo>
                    <a:pt x="3124022" y="406956"/>
                  </a:lnTo>
                  <a:lnTo>
                    <a:pt x="3124022" y="550794"/>
                  </a:lnTo>
                  <a:lnTo>
                    <a:pt x="3124022" y="790522"/>
                  </a:lnTo>
                  <a:cubicBezTo>
                    <a:pt x="3124022" y="843483"/>
                    <a:pt x="3081089" y="886416"/>
                    <a:pt x="3028128" y="886416"/>
                  </a:cubicBezTo>
                  <a:lnTo>
                    <a:pt x="2603352" y="886416"/>
                  </a:lnTo>
                  <a:lnTo>
                    <a:pt x="1822346" y="886416"/>
                  </a:lnTo>
                  <a:lnTo>
                    <a:pt x="1822346" y="886416"/>
                  </a:lnTo>
                  <a:lnTo>
                    <a:pt x="95894" y="886416"/>
                  </a:lnTo>
                  <a:cubicBezTo>
                    <a:pt x="42933" y="886416"/>
                    <a:pt x="0" y="843483"/>
                    <a:pt x="0" y="790522"/>
                  </a:cubicBezTo>
                  <a:lnTo>
                    <a:pt x="0" y="550794"/>
                  </a:lnTo>
                  <a:lnTo>
                    <a:pt x="0" y="406956"/>
                  </a:lnTo>
                  <a:lnTo>
                    <a:pt x="0" y="406956"/>
                  </a:lnTo>
                  <a:lnTo>
                    <a:pt x="0" y="406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2A27AC-E3A1-33BD-A3AA-0DA853008D72}"/>
              </a:ext>
            </a:extLst>
          </p:cNvPr>
          <p:cNvSpPr txBox="1"/>
          <p:nvPr/>
        </p:nvSpPr>
        <p:spPr>
          <a:xfrm flipH="1">
            <a:off x="2141588" y="916489"/>
            <a:ext cx="3257916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did they do there?</a:t>
            </a:r>
            <a:endParaRPr lang="en-US" sz="2000" kern="1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7B2026-7F6F-0733-B540-9E4A0D5B2C5C}"/>
              </a:ext>
            </a:extLst>
          </p:cNvPr>
          <p:cNvSpPr txBox="1"/>
          <p:nvPr/>
        </p:nvSpPr>
        <p:spPr>
          <a:xfrm flipH="1">
            <a:off x="5645939" y="961645"/>
            <a:ext cx="718027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</a:rPr>
              <a:t>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4" y="836550"/>
            <a:ext cx="2518912" cy="1385851"/>
            <a:chOff x="1779004" y="1127576"/>
            <a:chExt cx="1981244" cy="1130512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779004" y="1127576"/>
              <a:ext cx="1978017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they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They 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7" y="2497286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5659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liste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738C4-862A-448B-85D7-93867E6D3D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30</a:t>
            </a:fld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48E5A94-2DAF-49B9-A4B1-1BC3C55CD18A}"/>
              </a:ext>
            </a:extLst>
          </p:cNvPr>
          <p:cNvSpPr/>
          <p:nvPr/>
        </p:nvSpPr>
        <p:spPr>
          <a:xfrm>
            <a:off x="3193143" y="0"/>
            <a:ext cx="2670628" cy="111760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4B983-8721-4C58-9B5C-111A9D35DE2D}"/>
              </a:ext>
            </a:extLst>
          </p:cNvPr>
          <p:cNvSpPr txBox="1"/>
          <p:nvPr/>
        </p:nvSpPr>
        <p:spPr>
          <a:xfrm>
            <a:off x="2315029" y="1653141"/>
            <a:ext cx="4630056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00B0F0"/>
                </a:solidFill>
                <a:effectLst/>
                <a:latin typeface="Architecture" panose="020B0500000000000000" pitchFamily="34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7200">
              <a:solidFill>
                <a:srgbClr val="00B0F0"/>
              </a:solidFill>
              <a:latin typeface="Architecture" panose="020B0500000000000000" pitchFamily="34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69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31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233714" y="928914"/>
            <a:ext cx="7021285" cy="2983490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440543" y="1231097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AD5A0-7E65-4D71-BD5A-E876DA89895E}"/>
              </a:ext>
            </a:extLst>
          </p:cNvPr>
          <p:cNvSpPr txBox="1"/>
          <p:nvPr/>
        </p:nvSpPr>
        <p:spPr>
          <a:xfrm>
            <a:off x="1440543" y="1927782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3826B-746F-40C1-9D20-3F291C7EA6B6}"/>
              </a:ext>
            </a:extLst>
          </p:cNvPr>
          <p:cNvSpPr txBox="1"/>
          <p:nvPr/>
        </p:nvSpPr>
        <p:spPr>
          <a:xfrm>
            <a:off x="1440542" y="2559604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96230B-4A21-4A4D-A1A2-3BA4E6EEDE1A}"/>
              </a:ext>
            </a:extLst>
          </p:cNvPr>
          <p:cNvSpPr txBox="1"/>
          <p:nvPr/>
        </p:nvSpPr>
        <p:spPr>
          <a:xfrm>
            <a:off x="1440542" y="3259363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1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7" grpId="0"/>
      <p:bldP spid="8" grpId="0" animBg="1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32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84F2A-AF46-48AB-B181-A5F759F6F848}"/>
              </a:ext>
            </a:extLst>
          </p:cNvPr>
          <p:cNvSpPr txBox="1"/>
          <p:nvPr/>
        </p:nvSpPr>
        <p:spPr>
          <a:xfrm>
            <a:off x="1397000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visited / They / old / buildings. 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visted old the buildings.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80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33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planted trees.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B5DD5F-0AF3-441A-B1CC-36AE68E6388E}"/>
              </a:ext>
            </a:extLst>
          </p:cNvPr>
          <p:cNvSpPr txBox="1"/>
          <p:nvPr/>
        </p:nvSpPr>
        <p:spPr>
          <a:xfrm>
            <a:off x="1440542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trees. / They / planted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6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34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walked around the lake.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7FAB9E-0BD7-43A4-913B-3AE4E7809BE9}"/>
              </a:ext>
            </a:extLst>
          </p:cNvPr>
          <p:cNvSpPr txBox="1"/>
          <p:nvPr/>
        </p:nvSpPr>
        <p:spPr>
          <a:xfrm>
            <a:off x="1338943" y="1436560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walked / lake. / around / They/ the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2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59EA0-764E-43C8-AA59-9C8EC59996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75771" y="46264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35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528EB0-6A6A-4CE4-A3C4-62BE3816678E}"/>
              </a:ext>
            </a:extLst>
          </p:cNvPr>
          <p:cNvSpPr/>
          <p:nvPr/>
        </p:nvSpPr>
        <p:spPr>
          <a:xfrm>
            <a:off x="1190171" y="1161142"/>
            <a:ext cx="7021285" cy="1074057"/>
          </a:xfrm>
          <a:prstGeom prst="roundRect">
            <a:avLst>
              <a:gd name="adj" fmla="val 11789"/>
            </a:avLst>
          </a:prstGeom>
          <a:solidFill>
            <a:srgbClr val="FFFFFF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2E662-E553-4447-A1DA-70C99B79468B}"/>
              </a:ext>
            </a:extLst>
          </p:cNvPr>
          <p:cNvSpPr txBox="1"/>
          <p:nvPr/>
        </p:nvSpPr>
        <p:spPr>
          <a:xfrm>
            <a:off x="2532743" y="152836"/>
            <a:ext cx="463005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  <a:effectLst/>
                <a:latin typeface="Comic Sans MS" panose="030F0702030302020204" pitchFamily="66" charset="0"/>
                <a:ea typeface="Architecture" panose="020B0500000000000000" pitchFamily="34" charset="0"/>
                <a:cs typeface="Architecture" panose="020B0500000000000000" pitchFamily="34" charset="0"/>
              </a:rPr>
              <a:t>Sentence puzzle</a:t>
            </a:r>
            <a:endParaRPr lang="en-US" sz="3200">
              <a:solidFill>
                <a:srgbClr val="00B0F0"/>
              </a:solidFill>
              <a:latin typeface="Comic Sans MS" panose="030F0702030302020204" pitchFamily="66" charset="0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id="{CB7DC6A6-F1E0-4E58-AA25-1891BE727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2343" y="1724935"/>
            <a:ext cx="754743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65CF5F-7B26-41EF-987C-4F590C1F55A6}"/>
              </a:ext>
            </a:extLst>
          </p:cNvPr>
          <p:cNvGrpSpPr/>
          <p:nvPr/>
        </p:nvGrpSpPr>
        <p:grpSpPr>
          <a:xfrm>
            <a:off x="1132115" y="2537382"/>
            <a:ext cx="7021285" cy="1074057"/>
            <a:chOff x="1132115" y="2537382"/>
            <a:chExt cx="7021285" cy="107405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1FFB0E-AE94-4D86-984F-A6E1F82CE5F5}"/>
                </a:ext>
              </a:extLst>
            </p:cNvPr>
            <p:cNvSpPr/>
            <p:nvPr/>
          </p:nvSpPr>
          <p:spPr>
            <a:xfrm>
              <a:off x="1132115" y="2537382"/>
              <a:ext cx="7021285" cy="1074057"/>
            </a:xfrm>
            <a:prstGeom prst="roundRect">
              <a:avLst>
                <a:gd name="adj" fmla="val 1178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BDD76-24CE-41FA-B2AB-058C13587364}"/>
                </a:ext>
              </a:extLst>
            </p:cNvPr>
            <p:cNvSpPr txBox="1"/>
            <p:nvPr/>
          </p:nvSpPr>
          <p:spPr>
            <a:xfrm>
              <a:off x="1190171" y="2812800"/>
              <a:ext cx="6832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 They played games.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2CC656D-FD19-45DB-ACBA-FBB80EE46B05}"/>
              </a:ext>
            </a:extLst>
          </p:cNvPr>
          <p:cNvSpPr txBox="1"/>
          <p:nvPr/>
        </p:nvSpPr>
        <p:spPr>
          <a:xfrm>
            <a:off x="1440542" y="1463325"/>
            <a:ext cx="6814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4</a:t>
            </a:r>
            <a:r>
              <a:rPr lang="en-US" sz="280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 games. / played / They</a:t>
            </a:r>
            <a:endParaRPr lang="en-US" sz="280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9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8658B-EFCA-4CBF-ABE4-C17F853EB47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48A128-405E-4A90-90FE-DA9D2ECAB14F}"/>
              </a:ext>
            </a:extLst>
          </p:cNvPr>
          <p:cNvGrpSpPr/>
          <p:nvPr/>
        </p:nvGrpSpPr>
        <p:grpSpPr>
          <a:xfrm>
            <a:off x="80037" y="279753"/>
            <a:ext cx="7449574" cy="4078589"/>
            <a:chOff x="-360229" y="403931"/>
            <a:chExt cx="7449574" cy="4078589"/>
          </a:xfrm>
        </p:grpSpPr>
        <p:pic>
          <p:nvPicPr>
            <p:cNvPr id="1030" name="Picture 6" descr="Colorful Gift Boxes Set Flat Design Vector Illustration - Arte vetorial de  stock e mais imagens de Amarelo - iStock">
              <a:extLst>
                <a:ext uri="{FF2B5EF4-FFF2-40B4-BE49-F238E27FC236}">
                  <a16:creationId xmlns:a16="http://schemas.microsoft.com/office/drawing/2014/main" id="{92036333-43C6-4454-A4C1-A25A8E05C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9"/>
            <a:stretch/>
          </p:blipFill>
          <p:spPr bwMode="auto">
            <a:xfrm>
              <a:off x="3492972" y="1821870"/>
              <a:ext cx="3596373" cy="26606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Explosion: 14 Points 6">
              <a:extLst>
                <a:ext uri="{FF2B5EF4-FFF2-40B4-BE49-F238E27FC236}">
                  <a16:creationId xmlns:a16="http://schemas.microsoft.com/office/drawing/2014/main" id="{B31CD7F7-14A6-44C8-975F-B01244CE8925}"/>
                </a:ext>
              </a:extLst>
            </p:cNvPr>
            <p:cNvSpPr/>
            <p:nvPr/>
          </p:nvSpPr>
          <p:spPr>
            <a:xfrm>
              <a:off x="-360229" y="403931"/>
              <a:ext cx="4582274" cy="2810933"/>
            </a:xfrm>
            <a:prstGeom prst="irregularSeal2">
              <a:avLst/>
            </a:prstGeom>
            <a:solidFill>
              <a:srgbClr val="FFFFFF"/>
            </a:solidFill>
            <a:ln>
              <a:solidFill>
                <a:srgbClr val="64C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3EDDA-6125-4BA9-AFB9-DC12A2AEA22E}"/>
                </a:ext>
              </a:extLst>
            </p:cNvPr>
            <p:cNvSpPr txBox="1"/>
            <p:nvPr/>
          </p:nvSpPr>
          <p:spPr>
            <a:xfrm rot="20547370">
              <a:off x="35218" y="1443894"/>
              <a:ext cx="35555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3600" b="1" i="1">
                  <a:solidFill>
                    <a:srgbClr val="002060"/>
                  </a:solidFill>
                  <a:latin typeface="Comic Sans MS" panose="030F0702030302020204" pitchFamily="66" charset="0"/>
                </a:rPr>
                <a:t>Game</a:t>
              </a:r>
              <a:endParaRPr lang="en-US" sz="360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8842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315096" y="227807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pic>
        <p:nvPicPr>
          <p:cNvPr id="2054" name="Picture 6" descr="outbound training – BootCamp Learning">
            <a:extLst>
              <a:ext uri="{FF2B5EF4-FFF2-40B4-BE49-F238E27FC236}">
                <a16:creationId xmlns:a16="http://schemas.microsoft.com/office/drawing/2014/main" id="{58D30D18-08BF-49B0-90F7-AFDEFEE5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4" r="-1"/>
          <a:stretch/>
        </p:blipFill>
        <p:spPr bwMode="auto">
          <a:xfrm>
            <a:off x="2991211" y="994981"/>
            <a:ext cx="2601627" cy="12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966" y="2374188"/>
            <a:ext cx="1920259" cy="1573892"/>
          </a:xfrm>
          <a:prstGeom prst="rect">
            <a:avLst/>
          </a:prstGeom>
        </p:spPr>
      </p:pic>
      <p:pic>
        <p:nvPicPr>
          <p:cNvPr id="17" name="Picture 16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362" y="2374188"/>
            <a:ext cx="1895320" cy="1548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3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139E02-E68E-411B-A823-B9688AA030AA}"/>
              </a:ext>
            </a:extLst>
          </p:cNvPr>
          <p:cNvSpPr txBox="1"/>
          <p:nvPr/>
        </p:nvSpPr>
        <p:spPr>
          <a:xfrm>
            <a:off x="2595071" y="111255"/>
            <a:ext cx="3953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Secret boxes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A534EF-00D2-44A0-A845-24A41086E794}"/>
              </a:ext>
            </a:extLst>
          </p:cNvPr>
          <p:cNvSpPr/>
          <p:nvPr/>
        </p:nvSpPr>
        <p:spPr>
          <a:xfrm>
            <a:off x="367401" y="303874"/>
            <a:ext cx="1535288" cy="2491754"/>
          </a:xfrm>
          <a:custGeom>
            <a:avLst/>
            <a:gdLst>
              <a:gd name="connsiteX0" fmla="*/ 0 w 1535288"/>
              <a:gd name="connsiteY0" fmla="*/ 176865 h 2491754"/>
              <a:gd name="connsiteX1" fmla="*/ 176865 w 1535288"/>
              <a:gd name="connsiteY1" fmla="*/ 0 h 2491754"/>
              <a:gd name="connsiteX2" fmla="*/ 791275 w 1535288"/>
              <a:gd name="connsiteY2" fmla="*/ 0 h 2491754"/>
              <a:gd name="connsiteX3" fmla="*/ 1358423 w 1535288"/>
              <a:gd name="connsiteY3" fmla="*/ 0 h 2491754"/>
              <a:gd name="connsiteX4" fmla="*/ 1535288 w 1535288"/>
              <a:gd name="connsiteY4" fmla="*/ 176865 h 2491754"/>
              <a:gd name="connsiteX5" fmla="*/ 1535288 w 1535288"/>
              <a:gd name="connsiteY5" fmla="*/ 732751 h 2491754"/>
              <a:gd name="connsiteX6" fmla="*/ 1535288 w 1535288"/>
              <a:gd name="connsiteY6" fmla="*/ 1288637 h 2491754"/>
              <a:gd name="connsiteX7" fmla="*/ 1535288 w 1535288"/>
              <a:gd name="connsiteY7" fmla="*/ 2314889 h 2491754"/>
              <a:gd name="connsiteX8" fmla="*/ 1358423 w 1535288"/>
              <a:gd name="connsiteY8" fmla="*/ 2491754 h 2491754"/>
              <a:gd name="connsiteX9" fmla="*/ 791275 w 1535288"/>
              <a:gd name="connsiteY9" fmla="*/ 2491754 h 2491754"/>
              <a:gd name="connsiteX10" fmla="*/ 176865 w 1535288"/>
              <a:gd name="connsiteY10" fmla="*/ 2491754 h 2491754"/>
              <a:gd name="connsiteX11" fmla="*/ 0 w 1535288"/>
              <a:gd name="connsiteY11" fmla="*/ 2314889 h 2491754"/>
              <a:gd name="connsiteX12" fmla="*/ 0 w 1535288"/>
              <a:gd name="connsiteY12" fmla="*/ 1737623 h 2491754"/>
              <a:gd name="connsiteX13" fmla="*/ 0 w 1535288"/>
              <a:gd name="connsiteY13" fmla="*/ 1245877 h 2491754"/>
              <a:gd name="connsiteX14" fmla="*/ 0 w 1535288"/>
              <a:gd name="connsiteY14" fmla="*/ 668611 h 2491754"/>
              <a:gd name="connsiteX15" fmla="*/ 0 w 1535288"/>
              <a:gd name="connsiteY15" fmla="*/ 176865 h 249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491754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60139" y="411234"/>
                  <a:pt x="1498907" y="592700"/>
                  <a:pt x="1535288" y="732751"/>
                </a:cubicBezTo>
                <a:cubicBezTo>
                  <a:pt x="1571669" y="872802"/>
                  <a:pt x="1516715" y="1060121"/>
                  <a:pt x="1535288" y="1288637"/>
                </a:cubicBezTo>
                <a:cubicBezTo>
                  <a:pt x="1553861" y="1517153"/>
                  <a:pt x="1452161" y="2039502"/>
                  <a:pt x="1535288" y="2314889"/>
                </a:cubicBezTo>
                <a:cubicBezTo>
                  <a:pt x="1526469" y="2385770"/>
                  <a:pt x="1467622" y="2488759"/>
                  <a:pt x="1358423" y="2491754"/>
                </a:cubicBezTo>
                <a:cubicBezTo>
                  <a:pt x="1217230" y="2551235"/>
                  <a:pt x="1053393" y="2455561"/>
                  <a:pt x="791275" y="2491754"/>
                </a:cubicBezTo>
                <a:cubicBezTo>
                  <a:pt x="529157" y="2527947"/>
                  <a:pt x="325641" y="2421475"/>
                  <a:pt x="176865" y="2491754"/>
                </a:cubicBezTo>
                <a:cubicBezTo>
                  <a:pt x="89751" y="2508539"/>
                  <a:pt x="1096" y="2407188"/>
                  <a:pt x="0" y="2314889"/>
                </a:cubicBezTo>
                <a:cubicBezTo>
                  <a:pt x="-40088" y="2101103"/>
                  <a:pt x="5802" y="1874194"/>
                  <a:pt x="0" y="1737623"/>
                </a:cubicBezTo>
                <a:cubicBezTo>
                  <a:pt x="-5802" y="1601052"/>
                  <a:pt x="48284" y="1370730"/>
                  <a:pt x="0" y="1245877"/>
                </a:cubicBezTo>
                <a:cubicBezTo>
                  <a:pt x="-48284" y="1121024"/>
                  <a:pt x="12569" y="825898"/>
                  <a:pt x="0" y="668611"/>
                </a:cubicBezTo>
                <a:cubicBezTo>
                  <a:pt x="-12569" y="511324"/>
                  <a:pt x="33622" y="303531"/>
                  <a:pt x="0" y="176865"/>
                </a:cubicBezTo>
                <a:close/>
              </a:path>
              <a:path w="1535288" h="2491754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50294" y="423687"/>
                  <a:pt x="1492946" y="586049"/>
                  <a:pt x="1535288" y="711371"/>
                </a:cubicBezTo>
                <a:cubicBezTo>
                  <a:pt x="1577630" y="836693"/>
                  <a:pt x="1483196" y="1133059"/>
                  <a:pt x="1535288" y="1288637"/>
                </a:cubicBezTo>
                <a:cubicBezTo>
                  <a:pt x="1587380" y="1444215"/>
                  <a:pt x="1487668" y="1693581"/>
                  <a:pt x="1535288" y="1801763"/>
                </a:cubicBezTo>
                <a:cubicBezTo>
                  <a:pt x="1582908" y="1909945"/>
                  <a:pt x="1509882" y="2187000"/>
                  <a:pt x="1535288" y="2314889"/>
                </a:cubicBezTo>
                <a:cubicBezTo>
                  <a:pt x="1519744" y="2434609"/>
                  <a:pt x="1466210" y="2485939"/>
                  <a:pt x="1358423" y="2491754"/>
                </a:cubicBezTo>
                <a:cubicBezTo>
                  <a:pt x="1116811" y="2541538"/>
                  <a:pt x="975233" y="2461647"/>
                  <a:pt x="803091" y="2491754"/>
                </a:cubicBezTo>
                <a:cubicBezTo>
                  <a:pt x="630949" y="2521861"/>
                  <a:pt x="391578" y="2482969"/>
                  <a:pt x="176865" y="2491754"/>
                </a:cubicBezTo>
                <a:cubicBezTo>
                  <a:pt x="89819" y="2514726"/>
                  <a:pt x="-16000" y="2412323"/>
                  <a:pt x="0" y="2314889"/>
                </a:cubicBezTo>
                <a:cubicBezTo>
                  <a:pt x="-21977" y="2176252"/>
                  <a:pt x="42785" y="2070125"/>
                  <a:pt x="0" y="1844524"/>
                </a:cubicBezTo>
                <a:cubicBezTo>
                  <a:pt x="-42785" y="1618924"/>
                  <a:pt x="54187" y="1447234"/>
                  <a:pt x="0" y="1310018"/>
                </a:cubicBezTo>
                <a:cubicBezTo>
                  <a:pt x="-54187" y="1172802"/>
                  <a:pt x="5114" y="1021637"/>
                  <a:pt x="0" y="775512"/>
                </a:cubicBezTo>
                <a:cubicBezTo>
                  <a:pt x="-5114" y="529387"/>
                  <a:pt x="40624" y="44998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=""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eam 1" descr="A red and white circle with black text&#10;&#10;Description automatically generated">
            <a:extLst>
              <a:ext uri="{FF2B5EF4-FFF2-40B4-BE49-F238E27FC236}">
                <a16:creationId xmlns:a16="http://schemas.microsoft.com/office/drawing/2014/main" id="{626E73E5-F2BC-4FF7-B6A5-D6AA41392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99" y="80701"/>
            <a:ext cx="1060856" cy="8695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83A8EB-1741-498B-8A53-4F4A01ADCA1F}"/>
              </a:ext>
            </a:extLst>
          </p:cNvPr>
          <p:cNvSpPr/>
          <p:nvPr/>
        </p:nvSpPr>
        <p:spPr>
          <a:xfrm>
            <a:off x="7479251" y="439386"/>
            <a:ext cx="1535288" cy="2356242"/>
          </a:xfrm>
          <a:custGeom>
            <a:avLst/>
            <a:gdLst>
              <a:gd name="connsiteX0" fmla="*/ 0 w 1535288"/>
              <a:gd name="connsiteY0" fmla="*/ 176865 h 2356242"/>
              <a:gd name="connsiteX1" fmla="*/ 176865 w 1535288"/>
              <a:gd name="connsiteY1" fmla="*/ 0 h 2356242"/>
              <a:gd name="connsiteX2" fmla="*/ 791275 w 1535288"/>
              <a:gd name="connsiteY2" fmla="*/ 0 h 2356242"/>
              <a:gd name="connsiteX3" fmla="*/ 1358423 w 1535288"/>
              <a:gd name="connsiteY3" fmla="*/ 0 h 2356242"/>
              <a:gd name="connsiteX4" fmla="*/ 1535288 w 1535288"/>
              <a:gd name="connsiteY4" fmla="*/ 176865 h 2356242"/>
              <a:gd name="connsiteX5" fmla="*/ 1535288 w 1535288"/>
              <a:gd name="connsiteY5" fmla="*/ 697518 h 2356242"/>
              <a:gd name="connsiteX6" fmla="*/ 1535288 w 1535288"/>
              <a:gd name="connsiteY6" fmla="*/ 1218171 h 2356242"/>
              <a:gd name="connsiteX7" fmla="*/ 1535288 w 1535288"/>
              <a:gd name="connsiteY7" fmla="*/ 2179377 h 2356242"/>
              <a:gd name="connsiteX8" fmla="*/ 1358423 w 1535288"/>
              <a:gd name="connsiteY8" fmla="*/ 2356242 h 2356242"/>
              <a:gd name="connsiteX9" fmla="*/ 791275 w 1535288"/>
              <a:gd name="connsiteY9" fmla="*/ 2356242 h 2356242"/>
              <a:gd name="connsiteX10" fmla="*/ 176865 w 1535288"/>
              <a:gd name="connsiteY10" fmla="*/ 2356242 h 2356242"/>
              <a:gd name="connsiteX11" fmla="*/ 0 w 1535288"/>
              <a:gd name="connsiteY11" fmla="*/ 2179377 h 2356242"/>
              <a:gd name="connsiteX12" fmla="*/ 0 w 1535288"/>
              <a:gd name="connsiteY12" fmla="*/ 1638699 h 2356242"/>
              <a:gd name="connsiteX13" fmla="*/ 0 w 1535288"/>
              <a:gd name="connsiteY13" fmla="*/ 1178121 h 2356242"/>
              <a:gd name="connsiteX14" fmla="*/ 0 w 1535288"/>
              <a:gd name="connsiteY14" fmla="*/ 637443 h 2356242"/>
              <a:gd name="connsiteX15" fmla="*/ 0 w 1535288"/>
              <a:gd name="connsiteY15" fmla="*/ 176865 h 235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35288" h="2356242" fill="none" extrusionOk="0">
                <a:moveTo>
                  <a:pt x="0" y="176865"/>
                </a:moveTo>
                <a:cubicBezTo>
                  <a:pt x="-4543" y="105319"/>
                  <a:pt x="83293" y="9418"/>
                  <a:pt x="176865" y="0"/>
                </a:cubicBezTo>
                <a:cubicBezTo>
                  <a:pt x="304442" y="-71049"/>
                  <a:pt x="605517" y="20506"/>
                  <a:pt x="791275" y="0"/>
                </a:cubicBezTo>
                <a:cubicBezTo>
                  <a:pt x="977033" y="-20506"/>
                  <a:pt x="1194255" y="5006"/>
                  <a:pt x="1358423" y="0"/>
                </a:cubicBezTo>
                <a:cubicBezTo>
                  <a:pt x="1448227" y="3945"/>
                  <a:pt x="1527453" y="59473"/>
                  <a:pt x="1535288" y="176865"/>
                </a:cubicBezTo>
                <a:cubicBezTo>
                  <a:pt x="1551940" y="392808"/>
                  <a:pt x="1482762" y="564679"/>
                  <a:pt x="1535288" y="697518"/>
                </a:cubicBezTo>
                <a:cubicBezTo>
                  <a:pt x="1587814" y="830357"/>
                  <a:pt x="1511688" y="1078191"/>
                  <a:pt x="1535288" y="1218171"/>
                </a:cubicBezTo>
                <a:cubicBezTo>
                  <a:pt x="1558888" y="1358151"/>
                  <a:pt x="1502645" y="1894616"/>
                  <a:pt x="1535288" y="2179377"/>
                </a:cubicBezTo>
                <a:cubicBezTo>
                  <a:pt x="1526469" y="2250258"/>
                  <a:pt x="1467622" y="2353247"/>
                  <a:pt x="1358423" y="2356242"/>
                </a:cubicBezTo>
                <a:cubicBezTo>
                  <a:pt x="1217230" y="2415723"/>
                  <a:pt x="1053393" y="2320049"/>
                  <a:pt x="791275" y="2356242"/>
                </a:cubicBezTo>
                <a:cubicBezTo>
                  <a:pt x="529157" y="2392435"/>
                  <a:pt x="325641" y="2285963"/>
                  <a:pt x="176865" y="2356242"/>
                </a:cubicBezTo>
                <a:cubicBezTo>
                  <a:pt x="89751" y="2373027"/>
                  <a:pt x="1096" y="2271676"/>
                  <a:pt x="0" y="2179377"/>
                </a:cubicBezTo>
                <a:cubicBezTo>
                  <a:pt x="-63862" y="1960464"/>
                  <a:pt x="45517" y="1891459"/>
                  <a:pt x="0" y="1638699"/>
                </a:cubicBezTo>
                <a:cubicBezTo>
                  <a:pt x="-45517" y="1385939"/>
                  <a:pt x="11558" y="1307968"/>
                  <a:pt x="0" y="1178121"/>
                </a:cubicBezTo>
                <a:cubicBezTo>
                  <a:pt x="-11558" y="1048274"/>
                  <a:pt x="34607" y="766173"/>
                  <a:pt x="0" y="637443"/>
                </a:cubicBezTo>
                <a:cubicBezTo>
                  <a:pt x="-34607" y="508713"/>
                  <a:pt x="39007" y="390078"/>
                  <a:pt x="0" y="176865"/>
                </a:cubicBezTo>
                <a:close/>
              </a:path>
              <a:path w="1535288" h="2356242" stroke="0" extrusionOk="0">
                <a:moveTo>
                  <a:pt x="0" y="176865"/>
                </a:moveTo>
                <a:cubicBezTo>
                  <a:pt x="-13493" y="77608"/>
                  <a:pt x="51458" y="33"/>
                  <a:pt x="176865" y="0"/>
                </a:cubicBezTo>
                <a:cubicBezTo>
                  <a:pt x="414787" y="-32834"/>
                  <a:pt x="593492" y="49343"/>
                  <a:pt x="767644" y="0"/>
                </a:cubicBezTo>
                <a:cubicBezTo>
                  <a:pt x="941796" y="-49343"/>
                  <a:pt x="1098544" y="32603"/>
                  <a:pt x="1358423" y="0"/>
                </a:cubicBezTo>
                <a:cubicBezTo>
                  <a:pt x="1457505" y="-4433"/>
                  <a:pt x="1525875" y="72212"/>
                  <a:pt x="1535288" y="176865"/>
                </a:cubicBezTo>
                <a:cubicBezTo>
                  <a:pt x="1543890" y="409535"/>
                  <a:pt x="1512610" y="505800"/>
                  <a:pt x="1535288" y="677493"/>
                </a:cubicBezTo>
                <a:cubicBezTo>
                  <a:pt x="1557966" y="849186"/>
                  <a:pt x="1490634" y="1081729"/>
                  <a:pt x="1535288" y="1218171"/>
                </a:cubicBezTo>
                <a:cubicBezTo>
                  <a:pt x="1579942" y="1354613"/>
                  <a:pt x="1504033" y="1576117"/>
                  <a:pt x="1535288" y="1698774"/>
                </a:cubicBezTo>
                <a:cubicBezTo>
                  <a:pt x="1566543" y="1821431"/>
                  <a:pt x="1506784" y="1993426"/>
                  <a:pt x="1535288" y="2179377"/>
                </a:cubicBezTo>
                <a:cubicBezTo>
                  <a:pt x="1519744" y="2299097"/>
                  <a:pt x="1466210" y="2350427"/>
                  <a:pt x="1358423" y="2356242"/>
                </a:cubicBezTo>
                <a:cubicBezTo>
                  <a:pt x="1116811" y="2406026"/>
                  <a:pt x="975233" y="2326135"/>
                  <a:pt x="803091" y="2356242"/>
                </a:cubicBezTo>
                <a:cubicBezTo>
                  <a:pt x="630949" y="2386349"/>
                  <a:pt x="391578" y="2347457"/>
                  <a:pt x="176865" y="2356242"/>
                </a:cubicBezTo>
                <a:cubicBezTo>
                  <a:pt x="89819" y="2379214"/>
                  <a:pt x="-16000" y="2276811"/>
                  <a:pt x="0" y="2179377"/>
                </a:cubicBezTo>
                <a:cubicBezTo>
                  <a:pt x="-30706" y="2072904"/>
                  <a:pt x="8877" y="1839688"/>
                  <a:pt x="0" y="1738824"/>
                </a:cubicBezTo>
                <a:cubicBezTo>
                  <a:pt x="-8877" y="1637960"/>
                  <a:pt x="52165" y="1485272"/>
                  <a:pt x="0" y="1238196"/>
                </a:cubicBezTo>
                <a:cubicBezTo>
                  <a:pt x="-52165" y="991120"/>
                  <a:pt x="18804" y="970267"/>
                  <a:pt x="0" y="737568"/>
                </a:cubicBezTo>
                <a:cubicBezTo>
                  <a:pt x="-18804" y="504869"/>
                  <a:pt x="22897" y="451272"/>
                  <a:pt x="0" y="17686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prstDash val="sysDash"/>
            <a:extLst>
              <a:ext uri="{C807C97D-BFC1-408E-A445-0C87EB9F89A2}">
                <ask:lineSketchStyleProps xmlns="" xmlns:ask="http://schemas.microsoft.com/office/drawing/2018/sketchyshapes" sd="1673919283">
                  <a:prstGeom prst="roundRect">
                    <a:avLst>
                      <a:gd name="adj" fmla="val 115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eam 2" descr="A white circle with black text and green background&#10;&#10;Description automatically generated">
            <a:extLst>
              <a:ext uri="{FF2B5EF4-FFF2-40B4-BE49-F238E27FC236}">
                <a16:creationId xmlns:a16="http://schemas.microsoft.com/office/drawing/2014/main" id="{B3ADAC58-9C54-4EB8-B326-B221DFB45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465" y="80701"/>
            <a:ext cx="1150860" cy="940542"/>
          </a:xfrm>
          <a:prstGeom prst="rect">
            <a:avLst/>
          </a:prstGeom>
        </p:spPr>
      </p:pic>
      <p:pic>
        <p:nvPicPr>
          <p:cNvPr id="8" name="1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A17DD84D-B1C2-4EA6-86F3-7461AD4F3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-3112" r="70572" b="70016"/>
          <a:stretch/>
        </p:blipFill>
        <p:spPr bwMode="auto">
          <a:xfrm>
            <a:off x="965043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784F4AD-911F-46CD-9E2D-FF68F78CD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" t="33452" r="71774" b="35603"/>
          <a:stretch/>
        </p:blipFill>
        <p:spPr bwMode="auto">
          <a:xfrm>
            <a:off x="210796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C8E128AA-3BA0-4169-8099-4BE99BE57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-3465" r="35471" b="70369"/>
          <a:stretch/>
        </p:blipFill>
        <p:spPr bwMode="auto">
          <a:xfrm>
            <a:off x="3348749" y="3410896"/>
            <a:ext cx="1071571" cy="13390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853A4111-7DE3-4F4C-A0F6-C6E027882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5" t="-2150" r="-2511" b="71762"/>
          <a:stretch/>
        </p:blipFill>
        <p:spPr bwMode="auto">
          <a:xfrm>
            <a:off x="4553042" y="3410897"/>
            <a:ext cx="1071571" cy="13390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7C048E3A-156E-4564-9D24-089E8770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8" t="33819" r="-1474" b="35793"/>
          <a:stretch/>
        </p:blipFill>
        <p:spPr bwMode="auto">
          <a:xfrm>
            <a:off x="5732455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6" descr="Colorful Gift Boxes Set Flat Design Vector Illustration - Arte vetorial de  stock e mais imagens de Amarelo - iStock">
            <a:extLst>
              <a:ext uri="{FF2B5EF4-FFF2-40B4-BE49-F238E27FC236}">
                <a16:creationId xmlns:a16="http://schemas.microsoft.com/office/drawing/2014/main" id="{DF6E173F-0AF5-4B65-ABE0-208E1703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5" t="69612" r="35739"/>
          <a:stretch/>
        </p:blipFill>
        <p:spPr bwMode="auto">
          <a:xfrm>
            <a:off x="6864091" y="3497898"/>
            <a:ext cx="1071571" cy="12520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14:cNvPr>
              <p14:cNvContentPartPr/>
              <p14:nvPr/>
            </p14:nvContentPartPr>
            <p14:xfrm>
              <a:off x="7721013" y="432310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AFE8A6-CD08-4AFB-86D0-5D4251B277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03373" y="4305467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2FFE167-C944-459E-A560-C44EA4DD8E6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526"/>
          <a:stretch/>
        </p:blipFill>
        <p:spPr>
          <a:xfrm>
            <a:off x="-3483429" y="785297"/>
            <a:ext cx="3251200" cy="2419884"/>
          </a:xfrm>
          <a:prstGeom prst="rect">
            <a:avLst/>
          </a:prstGeom>
        </p:spPr>
      </p:pic>
      <p:pic>
        <p:nvPicPr>
          <p:cNvPr id="19" name="Picture 18" descr="A cartoon of hands holding a bridge over a forest&#10;&#10;Description automatically generated">
            <a:extLst>
              <a:ext uri="{FF2B5EF4-FFF2-40B4-BE49-F238E27FC236}">
                <a16:creationId xmlns:a16="http://schemas.microsoft.com/office/drawing/2014/main" id="{C6C6AA67-2EE1-4E39-9B46-878E4C9B9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186087" y="1021243"/>
            <a:ext cx="3953858" cy="2214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ED3FB5-5D72-4625-BE2E-CDE95CEE16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796524" y="785297"/>
            <a:ext cx="4619625" cy="2495550"/>
          </a:xfrm>
          <a:prstGeom prst="rect">
            <a:avLst/>
          </a:prstGeom>
        </p:spPr>
      </p:pic>
      <p:pic>
        <p:nvPicPr>
          <p:cNvPr id="23" name="Picture 22" descr="A water park with many people swimming in water&#10;&#10;Description automatically generated">
            <a:extLst>
              <a:ext uri="{FF2B5EF4-FFF2-40B4-BE49-F238E27FC236}">
                <a16:creationId xmlns:a16="http://schemas.microsoft.com/office/drawing/2014/main" id="{4B248D81-24B8-4294-AE3B-D0EC9CF939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248369" y="743098"/>
            <a:ext cx="4023394" cy="2514621"/>
          </a:xfrm>
          <a:prstGeom prst="rect">
            <a:avLst/>
          </a:prstGeom>
        </p:spPr>
      </p:pic>
      <p:pic>
        <p:nvPicPr>
          <p:cNvPr id="3074" name="Picture 2" descr="Cẩm nang du lịch Đà Lạt Tháng 11 – Ăn gì chơi ở đâu? - Việt Úc Tourist">
            <a:extLst>
              <a:ext uri="{FF2B5EF4-FFF2-40B4-BE49-F238E27FC236}">
                <a16:creationId xmlns:a16="http://schemas.microsoft.com/office/drawing/2014/main" id="{86F26740-0D2F-4884-8FAC-A7F555F6A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0"/>
          <a:stretch/>
        </p:blipFill>
        <p:spPr bwMode="auto">
          <a:xfrm>
            <a:off x="-4318252" y="658337"/>
            <a:ext cx="4056743" cy="267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Sapa tự túc từ A đến Z mới nhất 2018 | Viết bởi  dinhtu1097">
            <a:extLst>
              <a:ext uri="{FF2B5EF4-FFF2-40B4-BE49-F238E27FC236}">
                <a16:creationId xmlns:a16="http://schemas.microsoft.com/office/drawing/2014/main" id="{8B7033E7-42B3-4E9F-9715-8004CC2E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925" y="757586"/>
            <a:ext cx="3953858" cy="24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vocado Moody Foodies">
            <a:extLst>
              <a:ext uri="{FF2B5EF4-FFF2-40B4-BE49-F238E27FC236}">
                <a16:creationId xmlns:a16="http://schemas.microsoft.com/office/drawing/2014/main" id="{6D1960A8-4439-48A2-A1DA-7CFFD115608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7036"/>
          <a:stretch/>
        </p:blipFill>
        <p:spPr>
          <a:xfrm>
            <a:off x="598271" y="963478"/>
            <a:ext cx="550607" cy="874486"/>
          </a:xfrm>
          <a:prstGeom prst="rect">
            <a:avLst/>
          </a:prstGeom>
        </p:spPr>
      </p:pic>
      <p:pic>
        <p:nvPicPr>
          <p:cNvPr id="30" name="Picture 29" descr="Pose Cat">
            <a:extLst>
              <a:ext uri="{FF2B5EF4-FFF2-40B4-BE49-F238E27FC236}">
                <a16:creationId xmlns:a16="http://schemas.microsoft.com/office/drawing/2014/main" id="{86CD8422-48BE-4878-AA71-110FCBC2E81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8518" r="18518"/>
          <a:stretch/>
        </p:blipFill>
        <p:spPr>
          <a:xfrm>
            <a:off x="1219765" y="963478"/>
            <a:ext cx="550607" cy="874486"/>
          </a:xfrm>
          <a:prstGeom prst="rect">
            <a:avLst/>
          </a:prstGeom>
        </p:spPr>
      </p:pic>
      <p:pic>
        <p:nvPicPr>
          <p:cNvPr id="31" name="Picture 30" descr="Dancing Water Cup Moody Foodies">
            <a:extLst>
              <a:ext uri="{FF2B5EF4-FFF2-40B4-BE49-F238E27FC236}">
                <a16:creationId xmlns:a16="http://schemas.microsoft.com/office/drawing/2014/main" id="{637FBCA6-9844-4142-8F3B-E4D3145C851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8518" r="18518"/>
          <a:stretch/>
        </p:blipFill>
        <p:spPr>
          <a:xfrm>
            <a:off x="598271" y="1804806"/>
            <a:ext cx="550607" cy="874486"/>
          </a:xfrm>
          <a:prstGeom prst="rect">
            <a:avLst/>
          </a:prstGeom>
        </p:spPr>
      </p:pic>
      <p:pic>
        <p:nvPicPr>
          <p:cNvPr id="32" name="Picture 31" descr="Chatty cartoon bee">
            <a:extLst>
              <a:ext uri="{FF2B5EF4-FFF2-40B4-BE49-F238E27FC236}">
                <a16:creationId xmlns:a16="http://schemas.microsoft.com/office/drawing/2014/main" id="{CB5A488A-BE7B-4513-BB23-C1127536F23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9703" r="9703"/>
          <a:stretch/>
        </p:blipFill>
        <p:spPr>
          <a:xfrm>
            <a:off x="1219765" y="1804806"/>
            <a:ext cx="550607" cy="874486"/>
          </a:xfrm>
          <a:prstGeom prst="rect">
            <a:avLst/>
          </a:prstGeom>
        </p:spPr>
      </p:pic>
      <p:pic>
        <p:nvPicPr>
          <p:cNvPr id="33" name="Picture 32" descr="Happy Love Handy">
            <a:extLst>
              <a:ext uri="{FF2B5EF4-FFF2-40B4-BE49-F238E27FC236}">
                <a16:creationId xmlns:a16="http://schemas.microsoft.com/office/drawing/2014/main" id="{402B18A5-4058-4F3B-BD61-1474265D96FE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-3462" r="-2259"/>
          <a:stretch/>
        </p:blipFill>
        <p:spPr>
          <a:xfrm>
            <a:off x="7500492" y="1011159"/>
            <a:ext cx="813708" cy="769671"/>
          </a:xfrm>
          <a:prstGeom prst="rect">
            <a:avLst/>
          </a:prstGeom>
        </p:spPr>
      </p:pic>
      <p:pic>
        <p:nvPicPr>
          <p:cNvPr id="34" name="Picture 33" descr="Watermelon Moody Foodies">
            <a:extLst>
              <a:ext uri="{FF2B5EF4-FFF2-40B4-BE49-F238E27FC236}">
                <a16:creationId xmlns:a16="http://schemas.microsoft.com/office/drawing/2014/main" id="{2EB2B9EF-8485-478F-8463-19498C55ABE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555" r="1395"/>
          <a:stretch/>
        </p:blipFill>
        <p:spPr>
          <a:xfrm>
            <a:off x="8308221" y="1087874"/>
            <a:ext cx="599426" cy="644200"/>
          </a:xfrm>
          <a:prstGeom prst="rect">
            <a:avLst/>
          </a:prstGeom>
        </p:spPr>
      </p:pic>
      <p:pic>
        <p:nvPicPr>
          <p:cNvPr id="35" name="Picture 34" descr="Sakura Pusheen">
            <a:extLst>
              <a:ext uri="{FF2B5EF4-FFF2-40B4-BE49-F238E27FC236}">
                <a16:creationId xmlns:a16="http://schemas.microsoft.com/office/drawing/2014/main" id="{87D65015-27BB-40DF-8E9A-B5A9FE7F153C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8518" r="18518"/>
          <a:stretch/>
        </p:blipFill>
        <p:spPr>
          <a:xfrm>
            <a:off x="7671465" y="1790144"/>
            <a:ext cx="550607" cy="874486"/>
          </a:xfrm>
          <a:prstGeom prst="rect">
            <a:avLst/>
          </a:prstGeom>
        </p:spPr>
      </p:pic>
      <p:pic>
        <p:nvPicPr>
          <p:cNvPr id="36" name="Picture 35" descr="Love Panda">
            <a:extLst>
              <a:ext uri="{FF2B5EF4-FFF2-40B4-BE49-F238E27FC236}">
                <a16:creationId xmlns:a16="http://schemas.microsoft.com/office/drawing/2014/main" id="{4C55E55D-2A10-420C-8BCC-EDF6A0F5F66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0411" r="-3462"/>
          <a:stretch/>
        </p:blipFill>
        <p:spPr>
          <a:xfrm>
            <a:off x="8318592" y="1919949"/>
            <a:ext cx="599426" cy="644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9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0.70313 0.001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73941 0.00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2" y="3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7698 0.031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74045 0.0327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4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74827 0.032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16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0.72239 0.031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1" y="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140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BA3FBB0-D098-4DF2-8E66-FB753448DA8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0 Lesson 2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7D876-7153-4226-BFC4-8E7D7EE8A5E4}:44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43FF8-D294-4604-8822-4F247D62CF47}:4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10DB0A-03A1-4FD2-9562-2B519B320E65}:5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FB4FC1-3EBB-4384-98A9-DC7AD23DA1EA}:5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5B93E6-B4BD-4954-8350-0F8AE7DB8BD9}:5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6F6AA2-1F58-47A0-812C-499ECEDA8B02}:44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5E1EB-B493-455F-BC10-89F8592EDD94}: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5485F6-40E1-4CF2-BD3D-0201A6A20711}:4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0E23B8-F848-44D5-A34C-E7004373CA6A}:5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E8FA31-3F37-4489-9A28-8E12B28358BF}:5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097828-B7D2-472A-9EE6-996AC05B8344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803236-5440-47FD-9F45-EAB666565D0E}:5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FF9098-3E56-4B19-923A-10CD41CB99F3}:4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2F2DB0-2200-4458-830D-9EDE4EBCD789}:58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59553-B0E2-424B-91B7-774777D5B1EE}:5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639401-2B6F-4724-8557-B8DF538E79F1}:5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A4512A-113B-4F5E-BD77-B1BEC32D06F6}:5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25CB5A-021E-4E9F-AFE3-9B9BA9CDE4E5}:58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128C81-BA0A-469A-B53C-944173A1369D}:4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F6E044-03DB-41D1-B99E-8FC6E5435BE0}:46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75B549-4846-477B-8428-01F44DB8B6A1}:5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6241E-FD0E-4326-B50F-601387B28BF4}:4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7040BB-FC18-4F3E-9D8B-1278411967CC}:46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DA3252-2176-4568-B818-DF20DAF78015}:59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0A0E16-A53E-4B9F-A8F5-F9637098A4F4}:59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657392-4B47-42C3-A0F6-F4DE9C8E9FFF}:59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BA4EDD-55BD-4EBB-89B0-67A15C1334C7}:59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D33A4-323B-4ACA-8CAC-B3DAD0300005}:5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C51B11-0748-447F-B0CC-A95B7BE5F231}:59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0D4AA7-383A-4880-B182-EEB82F9C5D7A}:57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6B0320-57A2-47F0-81E8-1206AD7F4406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014C78-F988-41CE-A12B-82EB984043CE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EB230-A797-4658-A712-B7893E1FF3B8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158D48-2DF4-4D90-BBB4-C9C20D0F4EBF}:5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39142-B7E8-4F24-AC68-36F1235FCAB4}:5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4EC49C-2EC6-4327-AF38-81FEA3CA3935}:5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4D8B2A-9C55-44C3-909C-EC81A8F2F839}:591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9503</TotalTime>
  <Words>520</Words>
  <Application>Microsoft Office PowerPoint</Application>
  <PresentationFormat>On-screen Show (16:9)</PresentationFormat>
  <Paragraphs>113</Paragraphs>
  <Slides>37</Slides>
  <Notes>26</Notes>
  <HiddenSlides>0</HiddenSlides>
  <MMClips>27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Kirang Haerang</vt:lpstr>
      <vt:lpstr>Calibri</vt:lpstr>
      <vt:lpstr>Comic Sans MS</vt:lpstr>
      <vt:lpstr>Nixie One</vt:lpstr>
      <vt:lpstr>Arial</vt:lpstr>
      <vt:lpstr>Nunito</vt:lpstr>
      <vt:lpstr>Architecture</vt:lpstr>
      <vt:lpstr>Times New Roman</vt:lpstr>
      <vt:lpstr>Nirmala UI Semilight</vt:lpstr>
      <vt:lpstr>VNI-Hobo</vt:lpstr>
      <vt:lpstr>Math Subject for Elementary - 1st Grade: Time by Slidesgo</vt:lpstr>
      <vt:lpstr>Office Theme</vt:lpstr>
      <vt:lpstr>PowerPoint Presentation</vt:lpstr>
      <vt:lpstr>Unit 10  Our school trip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Lesson 2 Period 3</dc:title>
  <dc:subject>9Slide.vn</dc:subject>
  <dc:creator>Admin</dc:creator>
  <dc:description>9Slide.vn</dc:description>
  <cp:lastModifiedBy>DELL</cp:lastModifiedBy>
  <cp:revision>138</cp:revision>
  <dcterms:modified xsi:type="dcterms:W3CDTF">2024-12-24T08:17:58Z</dcterms:modified>
  <cp:category>9Slide.vn</cp:category>
</cp:coreProperties>
</file>