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257" r:id="rId4"/>
    <p:sldId id="292" r:id="rId5"/>
    <p:sldId id="259" r:id="rId6"/>
    <p:sldId id="261" r:id="rId7"/>
    <p:sldId id="262" r:id="rId8"/>
    <p:sldId id="263" r:id="rId9"/>
    <p:sldId id="264" r:id="rId10"/>
    <p:sldId id="286" r:id="rId11"/>
    <p:sldId id="312" r:id="rId12"/>
    <p:sldId id="288" r:id="rId13"/>
    <p:sldId id="291" r:id="rId14"/>
    <p:sldId id="293" r:id="rId15"/>
    <p:sldId id="314" r:id="rId16"/>
    <p:sldId id="313" r:id="rId17"/>
    <p:sldId id="315" r:id="rId18"/>
    <p:sldId id="316" r:id="rId19"/>
    <p:sldId id="300" r:id="rId20"/>
    <p:sldId id="305" r:id="rId21"/>
    <p:sldId id="33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26/12/2024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3</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78481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558086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4648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8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68902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09764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6531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8711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971581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458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5311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70767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3034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3526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3585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675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19126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8286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347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60388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6407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6883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63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21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12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166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2024/12/26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7.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2024/12/26</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7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773713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slide" Target="slide4.xml"/><Relationship Id="rId26" Type="http://schemas.openxmlformats.org/officeDocument/2006/relationships/slide" Target="slide8.xml"/><Relationship Id="rId3" Type="http://schemas.openxmlformats.org/officeDocument/2006/relationships/audio" Target="../media/audio1.wav"/><Relationship Id="rId21" Type="http://schemas.openxmlformats.org/officeDocument/2006/relationships/slide" Target="slide7.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0.gif"/><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slide" Target="slide6.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hyperlink" Target="https://www.facebook.com/nkpowerskills" TargetMode="External"/><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39.png"/><Relationship Id="rId10" Type="http://schemas.openxmlformats.org/officeDocument/2006/relationships/image" Target="../media/image30.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5"/>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6"/>
          <a:stretch>
            <a:fillRect/>
          </a:stretch>
        </p:blipFill>
        <p:spPr>
          <a:xfrm>
            <a:off x="6132281" y="2341812"/>
            <a:ext cx="5205812" cy="3580523"/>
          </a:xfrm>
          <a:prstGeom prst="rect">
            <a:avLst/>
          </a:prstGeom>
        </p:spPr>
      </p:pic>
    </p:spTree>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7"/>
          <a:stretch>
            <a:fillRect/>
          </a:stretch>
        </p:blipFill>
        <p:spPr>
          <a:xfrm>
            <a:off x="1701532" y="1807433"/>
            <a:ext cx="8809484" cy="3078747"/>
          </a:xfrm>
          <a:prstGeom prst="rect">
            <a:avLst/>
          </a:prstGeom>
        </p:spPr>
      </p:pic>
    </p:spTree>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559</Words>
  <Application>Microsoft Office PowerPoint</Application>
  <PresentationFormat>Widescreen</PresentationFormat>
  <Paragraphs>71</Paragraphs>
  <Slides>19</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Microsoft YaHei</vt:lpstr>
      <vt:lpstr>.VnBlack</vt:lpstr>
      <vt:lpstr>Arial</vt:lpstr>
      <vt:lpstr>Calibri</vt:lpstr>
      <vt:lpstr>Calibri Light</vt:lpstr>
      <vt:lpstr>Cambria</vt:lpstr>
      <vt:lpstr>等线</vt:lpstr>
      <vt:lpstr>等线 Light</vt:lpstr>
      <vt:lpstr>iCiel Cadena</vt:lpstr>
      <vt:lpstr>inpin heiti</vt:lpstr>
      <vt:lpstr>Times New Roman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2023-09-27T11:21:18Z</dcterms:created>
  <dcterms:modified xsi:type="dcterms:W3CDTF">2024-12-26T09:37:47Z</dcterms:modified>
</cp:coreProperties>
</file>