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9" r:id="rId2"/>
    <p:sldId id="312" r:id="rId3"/>
    <p:sldId id="290" r:id="rId4"/>
    <p:sldId id="291" r:id="rId5"/>
    <p:sldId id="292" r:id="rId6"/>
    <p:sldId id="324" r:id="rId7"/>
    <p:sldId id="326" r:id="rId8"/>
    <p:sldId id="328" r:id="rId9"/>
    <p:sldId id="329" r:id="rId10"/>
    <p:sldId id="337" r:id="rId11"/>
    <p:sldId id="338" r:id="rId12"/>
    <p:sldId id="339" r:id="rId13"/>
    <p:sldId id="293" r:id="rId14"/>
    <p:sldId id="334" r:id="rId15"/>
    <p:sldId id="335" r:id="rId16"/>
    <p:sldId id="294" r:id="rId17"/>
    <p:sldId id="343" r:id="rId18"/>
    <p:sldId id="331" r:id="rId19"/>
    <p:sldId id="307" r:id="rId20"/>
    <p:sldId id="310" r:id="rId21"/>
    <p:sldId id="308" r:id="rId22"/>
    <p:sldId id="315" r:id="rId23"/>
    <p:sldId id="333" r:id="rId24"/>
    <p:sldId id="348" r:id="rId25"/>
    <p:sldId id="288" r:id="rId26"/>
    <p:sldId id="319" r:id="rId27"/>
    <p:sldId id="321" r:id="rId28"/>
    <p:sldId id="318" r:id="rId29"/>
    <p:sldId id="322" r:id="rId30"/>
    <p:sldId id="323" r:id="rId31"/>
    <p:sldId id="31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BFD"/>
    <a:srgbClr val="DFFAFD"/>
    <a:srgbClr val="D0F8FC"/>
    <a:srgbClr val="AE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79" d="100"/>
          <a:sy n="79" d="100"/>
        </p:scale>
        <p:origin x="19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534C2-F72E-4B9E-95C3-1851D53D76E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3B312-45E5-4C9B-B04E-DC4CDBB13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14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spcBef>
                <a:spcPct val="0"/>
              </a:spcBef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24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7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spcBef>
                <a:spcPct val="0"/>
              </a:spcBef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31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96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9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4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8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8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19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69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1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8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2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1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62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9F48E-108F-4DBE-A460-561D26EA2EA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2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5478"/>
            <a:ext cx="12192000" cy="142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8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90308" b="82985"/>
          <a:stretch/>
        </p:blipFill>
        <p:spPr>
          <a:xfrm>
            <a:off x="-4317" y="2035924"/>
            <a:ext cx="802105" cy="7814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70140" y="2307726"/>
            <a:ext cx="1166081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14350" indent="-514350" algn="l">
              <a:buAutoNum type="arabicPeriod"/>
            </a:pP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7825" t="29265" r="49640" b="9607"/>
          <a:stretch/>
        </p:blipFill>
        <p:spPr>
          <a:xfrm>
            <a:off x="1363550" y="3495498"/>
            <a:ext cx="4095955" cy="33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7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90308" b="82985"/>
          <a:stretch/>
        </p:blipFill>
        <p:spPr>
          <a:xfrm>
            <a:off x="-4317" y="2035924"/>
            <a:ext cx="802105" cy="781402"/>
          </a:xfrm>
          <a:prstGeom prst="rect">
            <a:avLst/>
          </a:prstGeom>
        </p:spPr>
      </p:pic>
      <p:pic>
        <p:nvPicPr>
          <p:cNvPr id="6" name="TH HÚT N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6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1534" y="1920239"/>
            <a:ext cx="3857625" cy="542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3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90308" b="82985"/>
          <a:stretch/>
        </p:blipFill>
        <p:spPr>
          <a:xfrm>
            <a:off x="-4317" y="2035924"/>
            <a:ext cx="802105" cy="7814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70140" y="1899341"/>
            <a:ext cx="1166081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7825" t="29265" r="49640" b="9607"/>
          <a:stretch/>
        </p:blipFill>
        <p:spPr>
          <a:xfrm>
            <a:off x="931398" y="2959920"/>
            <a:ext cx="4528107" cy="38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0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1900" t="29265" r="5655" b="9607"/>
          <a:stretch/>
        </p:blipFill>
        <p:spPr>
          <a:xfrm>
            <a:off x="5832352" y="2915435"/>
            <a:ext cx="4868469" cy="3942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90308" b="82985"/>
          <a:stretch/>
        </p:blipFill>
        <p:spPr>
          <a:xfrm>
            <a:off x="-4317" y="2035924"/>
            <a:ext cx="802105" cy="7814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716051" y="1978772"/>
            <a:ext cx="1166081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7825" t="29265" r="49640" b="9607"/>
          <a:stretch/>
        </p:blipFill>
        <p:spPr>
          <a:xfrm>
            <a:off x="1449977" y="2978331"/>
            <a:ext cx="4800921" cy="387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0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1776" y="3369877"/>
            <a:ext cx="10136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22" name="Rectangle 21"/>
          <p:cNvSpPr/>
          <p:nvPr/>
        </p:nvSpPr>
        <p:spPr>
          <a:xfrm>
            <a:off x="3658768" y="2363739"/>
            <a:ext cx="5322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4860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1776" y="3369877"/>
            <a:ext cx="10136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22" name="Rectangle 21"/>
          <p:cNvSpPr/>
          <p:nvPr/>
        </p:nvSpPr>
        <p:spPr>
          <a:xfrm>
            <a:off x="3658768" y="2363739"/>
            <a:ext cx="5322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228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097280" y="3145024"/>
            <a:ext cx="10267406" cy="22760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7910" y="3145024"/>
            <a:ext cx="10136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22" name="Rectangle 21"/>
          <p:cNvSpPr/>
          <p:nvPr/>
        </p:nvSpPr>
        <p:spPr>
          <a:xfrm>
            <a:off x="1227910" y="4222242"/>
            <a:ext cx="10136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5384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0" y="1924218"/>
            <a:ext cx="716688" cy="84642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18272" y="1712595"/>
            <a:ext cx="9879539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551" t="6330" r="2577" b="4245"/>
          <a:stretch/>
        </p:blipFill>
        <p:spPr>
          <a:xfrm>
            <a:off x="2461470" y="2372080"/>
            <a:ext cx="6657947" cy="44800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07026" y="3527924"/>
            <a:ext cx="1319427" cy="389280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46711" y="2664827"/>
            <a:ext cx="2418786" cy="552791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30387" y="4413333"/>
            <a:ext cx="2418786" cy="55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91437" y="3317363"/>
            <a:ext cx="2420042" cy="459508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0" y="5961888"/>
            <a:ext cx="12284765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0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/>
      <p:bldP spid="1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0" y="1924218"/>
            <a:ext cx="716688" cy="84642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18272" y="1712595"/>
            <a:ext cx="9879539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551" t="6330" r="2577" b="4245"/>
          <a:stretch/>
        </p:blipFill>
        <p:spPr>
          <a:xfrm>
            <a:off x="2461470" y="2372080"/>
            <a:ext cx="6657947" cy="44800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62752" y="2888215"/>
            <a:ext cx="2515265" cy="1026826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76799" y="2664827"/>
            <a:ext cx="1298713" cy="846999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48893" y="4612102"/>
            <a:ext cx="2418786" cy="55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91437" y="3317363"/>
            <a:ext cx="2353780" cy="472760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0" y="5961888"/>
            <a:ext cx="12284765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47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08" y="2177452"/>
            <a:ext cx="11561004" cy="405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5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297857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837940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7111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89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90308" b="82985"/>
          <a:stretch/>
        </p:blipFill>
        <p:spPr>
          <a:xfrm>
            <a:off x="-4317" y="2035924"/>
            <a:ext cx="802105" cy="7814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70140" y="2000381"/>
            <a:ext cx="11660813" cy="101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ni-lông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8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133275" y="1272699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473842" y="2954085"/>
            <a:ext cx="9457509" cy="9666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227910" y="3145024"/>
            <a:ext cx="10136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652957" y="2093897"/>
            <a:ext cx="7705246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8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0" t="47607" r="37147" b="23751"/>
          <a:stretch/>
        </p:blipFill>
        <p:spPr bwMode="auto">
          <a:xfrm rot="18402398">
            <a:off x="5119279" y="4793522"/>
            <a:ext cx="1328659" cy="153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4" t="54813" r="37147" b="23751"/>
          <a:stretch/>
        </p:blipFill>
        <p:spPr bwMode="auto">
          <a:xfrm rot="3470058">
            <a:off x="4304976" y="4102446"/>
            <a:ext cx="1668220" cy="231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7" t="21133" r="58322" b="58767"/>
          <a:stretch/>
        </p:blipFill>
        <p:spPr bwMode="auto">
          <a:xfrm rot="8500001">
            <a:off x="7743364" y="3273023"/>
            <a:ext cx="805505" cy="80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7" t="21133" r="58322" b="58767"/>
          <a:stretch/>
        </p:blipFill>
        <p:spPr bwMode="auto">
          <a:xfrm rot="6351340">
            <a:off x="7594410" y="2746774"/>
            <a:ext cx="805505" cy="80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7" t="21133" r="55230" b="51840"/>
          <a:stretch/>
        </p:blipFill>
        <p:spPr bwMode="auto">
          <a:xfrm rot="6351340">
            <a:off x="5650385" y="2997941"/>
            <a:ext cx="1845809" cy="180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0" t="47607" r="37147" b="23751"/>
          <a:stretch/>
        </p:blipFill>
        <p:spPr bwMode="auto">
          <a:xfrm rot="20718396">
            <a:off x="5618711" y="5874711"/>
            <a:ext cx="1138755" cy="98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7" t="30097" r="44529" b="52681"/>
          <a:stretch/>
        </p:blipFill>
        <p:spPr bwMode="auto">
          <a:xfrm rot="11026953">
            <a:off x="1636961" y="3563376"/>
            <a:ext cx="1076105" cy="11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7" t="30097" r="44529" b="52681"/>
          <a:stretch/>
        </p:blipFill>
        <p:spPr bwMode="auto">
          <a:xfrm rot="13690898">
            <a:off x="1201076" y="3082729"/>
            <a:ext cx="1076105" cy="11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7" t="30097" r="44529" b="52681"/>
          <a:stretch/>
        </p:blipFill>
        <p:spPr bwMode="auto">
          <a:xfrm rot="18474519">
            <a:off x="1729963" y="2451787"/>
            <a:ext cx="1076105" cy="11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14228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9" t="29086" r="44398" b="52220"/>
          <a:stretch/>
        </p:blipFill>
        <p:spPr bwMode="auto">
          <a:xfrm rot="14326755">
            <a:off x="2710681" y="2597761"/>
            <a:ext cx="1875209" cy="215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419083" y="3195229"/>
            <a:ext cx="1267097" cy="6635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48047" y="5879788"/>
            <a:ext cx="1267097" cy="676388"/>
          </a:xfrm>
          <a:prstGeom prst="rect">
            <a:avLst/>
          </a:prstGeom>
          <a:solidFill>
            <a:schemeClr val="bg1"/>
          </a:solidFill>
          <a:ln w="38100">
            <a:solidFill>
              <a:srgbClr val="AE7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2800" dirty="0">
              <a:solidFill>
                <a:srgbClr val="AE71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757302" y="1576468"/>
            <a:ext cx="4434698" cy="131681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555093" y="3356605"/>
            <a:ext cx="2839115" cy="6008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2128291" y="3254482"/>
            <a:ext cx="924927" cy="663564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48352" y="1772619"/>
            <a:ext cx="1959877" cy="5980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/>
          </a:p>
        </p:txBody>
      </p:sp>
      <p:sp>
        <p:nvSpPr>
          <p:cNvPr id="21" name="Rounded Rectangle 20"/>
          <p:cNvSpPr/>
          <p:nvPr/>
        </p:nvSpPr>
        <p:spPr>
          <a:xfrm>
            <a:off x="-18377" y="2988186"/>
            <a:ext cx="1377033" cy="5980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/>
          </a:p>
        </p:txBody>
      </p:sp>
      <p:sp>
        <p:nvSpPr>
          <p:cNvPr id="22" name="Rounded Rectangle 21"/>
          <p:cNvSpPr/>
          <p:nvPr/>
        </p:nvSpPr>
        <p:spPr>
          <a:xfrm>
            <a:off x="177111" y="4556741"/>
            <a:ext cx="2528025" cy="625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6796639" y="5879788"/>
            <a:ext cx="4018126" cy="827946"/>
          </a:xfrm>
          <a:prstGeom prst="rect">
            <a:avLst/>
          </a:prstGeom>
          <a:solidFill>
            <a:schemeClr val="bg1"/>
          </a:solidFill>
          <a:ln w="38100">
            <a:solidFill>
              <a:srgbClr val="AE7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AE71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38801" y="5017054"/>
            <a:ext cx="4175964" cy="584822"/>
          </a:xfrm>
          <a:prstGeom prst="rect">
            <a:avLst/>
          </a:prstGeom>
          <a:solidFill>
            <a:schemeClr val="bg1"/>
          </a:solidFill>
          <a:ln w="38100">
            <a:solidFill>
              <a:srgbClr val="AE7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AE71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Cây Có Rễ Và Lá Xanh Được Cô Lập Trên Nền Trắng Hình minh họa Sẵn có - Tải  xuống Hình ảnh Ngay bây giờ - Cây, Rễ, Theo hình bóng - iSto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84" t="4555" r="21060" b="12818"/>
          <a:stretch/>
        </p:blipFill>
        <p:spPr bwMode="auto">
          <a:xfrm>
            <a:off x="3861098" y="1334355"/>
            <a:ext cx="2482537" cy="365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52236" y="3918046"/>
            <a:ext cx="907187" cy="310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9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1" grpId="0" animBg="1"/>
      <p:bldP spid="32" grpId="0" animBg="1"/>
      <p:bldP spid="17" grpId="0" animBg="1"/>
      <p:bldP spid="20" grpId="0" animBg="1"/>
      <p:bldP spid="21" grpId="0" animBg="1"/>
      <p:bldP spid="22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45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2" descr="Pictur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494" y="76200"/>
            <a:ext cx="12665207" cy="675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174674" y="6586538"/>
            <a:ext cx="11830088" cy="271463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pic>
        <p:nvPicPr>
          <p:cNvPr id="29" name="Picture 14" descr="BLULINE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3736976" y="5493008"/>
            <a:ext cx="4953000" cy="8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 flipV="1">
            <a:off x="174673" y="-25401"/>
            <a:ext cx="11830089" cy="254001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 rot="5400000">
            <a:off x="8710746" y="3268616"/>
            <a:ext cx="6858000" cy="26996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 rot="5400000">
            <a:off x="-3368627" y="3289300"/>
            <a:ext cx="6858000" cy="228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sp>
        <p:nvSpPr>
          <p:cNvPr id="40" name="Oval 4"/>
          <p:cNvSpPr/>
          <p:nvPr/>
        </p:nvSpPr>
        <p:spPr>
          <a:xfrm>
            <a:off x="2057401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1" name="Oval 5"/>
          <p:cNvSpPr/>
          <p:nvPr/>
        </p:nvSpPr>
        <p:spPr>
          <a:xfrm>
            <a:off x="3276600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2" name="Oval 6"/>
          <p:cNvSpPr/>
          <p:nvPr/>
        </p:nvSpPr>
        <p:spPr>
          <a:xfrm>
            <a:off x="4648200" y="7239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3" name="Oval 7"/>
          <p:cNvSpPr/>
          <p:nvPr/>
        </p:nvSpPr>
        <p:spPr>
          <a:xfrm>
            <a:off x="5715001" y="7239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4" name="Oval 8"/>
          <p:cNvSpPr/>
          <p:nvPr/>
        </p:nvSpPr>
        <p:spPr>
          <a:xfrm>
            <a:off x="7924801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5" name="Oval 9"/>
          <p:cNvSpPr/>
          <p:nvPr/>
        </p:nvSpPr>
        <p:spPr>
          <a:xfrm>
            <a:off x="7086601" y="7239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6" name="Oval 10"/>
          <p:cNvSpPr/>
          <p:nvPr/>
        </p:nvSpPr>
        <p:spPr>
          <a:xfrm>
            <a:off x="9296401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11279" name="WordArt 27"/>
          <p:cNvSpPr>
            <a:spLocks noTextEdit="1"/>
          </p:cNvSpPr>
          <p:nvPr/>
        </p:nvSpPr>
        <p:spPr>
          <a:xfrm>
            <a:off x="1530725" y="1474787"/>
            <a:ext cx="9587752" cy="367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Chúc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quý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thầy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cô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sức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khỏe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!</a:t>
            </a:r>
            <a:r>
              <a:rPr lang="en-US" sz="2000" spc="-181" dirty="0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endParaRPr lang="en-US" sz="2000" spc="-181" dirty="0"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rgbClr val="6600CC"/>
              </a:solidFill>
              <a:latin typeface="Tempus Sans ITC" panose="04020404030D07020202" pitchFamily="82" charset="0"/>
              <a:ea typeface="Times New Roman" panose="02020603050405020304" pitchFamily="18" charset="0"/>
            </a:endParaRPr>
          </a:p>
          <a:p>
            <a:pPr algn="ctr"/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Chúc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các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em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 </a:t>
            </a:r>
            <a:r>
              <a:rPr lang="en-US" sz="1600" spc="-181" dirty="0" err="1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chăm</a:t>
            </a:r>
            <a:r>
              <a:rPr lang="en-US" sz="1600" spc="-181" dirty="0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1600" spc="-181" dirty="0" err="1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ngoan</a:t>
            </a:r>
            <a:r>
              <a:rPr lang="en-US" sz="1600" spc="-181" dirty="0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, </a:t>
            </a:r>
            <a:r>
              <a:rPr lang="en-US" sz="1600" spc="-181" dirty="0" err="1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học</a:t>
            </a:r>
            <a:r>
              <a:rPr lang="en-US" sz="1600" spc="-181" dirty="0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 </a:t>
            </a:r>
            <a:r>
              <a:rPr lang="en-US" sz="1600" spc="-181" dirty="0" err="1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tốt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!!</a:t>
            </a:r>
          </a:p>
        </p:txBody>
      </p:sp>
      <p:pic>
        <p:nvPicPr>
          <p:cNvPr id="11280" name="Picture 8" descr="yyk7uol9op"/>
          <p:cNvPicPr>
            <a:picLocks noGrp="1" noChangeAspect="1"/>
          </p:cNvPicPr>
          <p:nvPr>
            <p:ph type="title"/>
          </p:nvPr>
        </p:nvPicPr>
        <p:blipFill>
          <a:blip r:embed="rId5"/>
          <a:srcRect/>
          <a:stretch>
            <a:fillRect/>
          </a:stretch>
        </p:blipFill>
        <p:spPr>
          <a:xfrm>
            <a:off x="2438401" y="5535613"/>
            <a:ext cx="1447800" cy="1050925"/>
          </a:xfrm>
        </p:spPr>
      </p:pic>
      <p:pic>
        <p:nvPicPr>
          <p:cNvPr id="20" name="Picture 13" descr="Book-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1" y="5334001"/>
            <a:ext cx="16764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2" name="Picture 2" descr="pi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713" y="76200"/>
            <a:ext cx="1524000" cy="152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93839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784932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1811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18872" y="1763218"/>
            <a:ext cx="6367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 NHANH – AI ĐÚNG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1398" y="3422469"/>
            <a:ext cx="5665346" cy="18090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6792351" y="2779169"/>
            <a:ext cx="3723250" cy="24688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THÂN CÂY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335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784932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1811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18872" y="1763218"/>
            <a:ext cx="6367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 NHANH – AI ĐÚNG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45351" y="3670526"/>
            <a:ext cx="4990849" cy="6861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Explosion 1 16"/>
          <p:cNvSpPr/>
          <p:nvPr/>
        </p:nvSpPr>
        <p:spPr>
          <a:xfrm>
            <a:off x="6792351" y="2779169"/>
            <a:ext cx="3723250" cy="24688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RỄ CÂY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452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784932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1811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18872" y="1763218"/>
            <a:ext cx="6367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 NHANH – AI ĐÚNG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9620" y="3321205"/>
            <a:ext cx="5202545" cy="9998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Explosion 1 16"/>
          <p:cNvSpPr/>
          <p:nvPr/>
        </p:nvSpPr>
        <p:spPr>
          <a:xfrm>
            <a:off x="6792351" y="2779169"/>
            <a:ext cx="3723250" cy="24688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LÁ CÂY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9053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784932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1811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18872" y="1763218"/>
            <a:ext cx="6367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 NHANH – AI ĐÚNG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19224" y="3412214"/>
            <a:ext cx="5063667" cy="10491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Explosion 1 16"/>
          <p:cNvSpPr/>
          <p:nvPr/>
        </p:nvSpPr>
        <p:spPr>
          <a:xfrm>
            <a:off x="6792351" y="2779169"/>
            <a:ext cx="3723250" cy="24688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RỄ CÂY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3417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784932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1811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18872" y="1763218"/>
            <a:ext cx="6367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 NHANH – AI ĐÚNG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95197" y="3521479"/>
            <a:ext cx="3634777" cy="6861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Explosion 1 16"/>
          <p:cNvSpPr/>
          <p:nvPr/>
        </p:nvSpPr>
        <p:spPr>
          <a:xfrm>
            <a:off x="5956328" y="2686548"/>
            <a:ext cx="3723250" cy="24688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THÂN CÂY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732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297857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784932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1811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2997" y="1771313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90207" y="262380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A754D0-CC72-7A59-E531-156EEFD4C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678" y="3777521"/>
            <a:ext cx="4701940" cy="2757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70BB65-F94F-25DC-5D92-D7A2FCE52036}"/>
              </a:ext>
            </a:extLst>
          </p:cNvPr>
          <p:cNvSpPr txBox="1"/>
          <p:nvPr/>
        </p:nvSpPr>
        <p:spPr>
          <a:xfrm>
            <a:off x="4769646" y="4577252"/>
            <a:ext cx="3160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60, 61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784932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1811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24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2" descr="Pictur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494" y="76200"/>
            <a:ext cx="12665207" cy="675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174674" y="6586538"/>
            <a:ext cx="11830088" cy="271463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pic>
        <p:nvPicPr>
          <p:cNvPr id="29" name="Picture 14" descr="BLULINE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3736976" y="5493008"/>
            <a:ext cx="4953000" cy="8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 flipV="1">
            <a:off x="174673" y="-25401"/>
            <a:ext cx="11830089" cy="254001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 rot="5400000">
            <a:off x="8710746" y="3268616"/>
            <a:ext cx="6858000" cy="26996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 rot="5400000">
            <a:off x="-3368627" y="3289300"/>
            <a:ext cx="6858000" cy="228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sp>
        <p:nvSpPr>
          <p:cNvPr id="40" name="Oval 4"/>
          <p:cNvSpPr/>
          <p:nvPr/>
        </p:nvSpPr>
        <p:spPr>
          <a:xfrm>
            <a:off x="2057401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1" name="Oval 5"/>
          <p:cNvSpPr/>
          <p:nvPr/>
        </p:nvSpPr>
        <p:spPr>
          <a:xfrm>
            <a:off x="3276600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2" name="Oval 6"/>
          <p:cNvSpPr/>
          <p:nvPr/>
        </p:nvSpPr>
        <p:spPr>
          <a:xfrm>
            <a:off x="4648200" y="7239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3" name="Oval 7"/>
          <p:cNvSpPr/>
          <p:nvPr/>
        </p:nvSpPr>
        <p:spPr>
          <a:xfrm>
            <a:off x="5715001" y="7239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4" name="Oval 8"/>
          <p:cNvSpPr/>
          <p:nvPr/>
        </p:nvSpPr>
        <p:spPr>
          <a:xfrm>
            <a:off x="7924801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5" name="Oval 9"/>
          <p:cNvSpPr/>
          <p:nvPr/>
        </p:nvSpPr>
        <p:spPr>
          <a:xfrm>
            <a:off x="7086601" y="7239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6" name="Oval 10"/>
          <p:cNvSpPr/>
          <p:nvPr/>
        </p:nvSpPr>
        <p:spPr>
          <a:xfrm>
            <a:off x="9296401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11279" name="WordArt 27"/>
          <p:cNvSpPr>
            <a:spLocks noTextEdit="1"/>
          </p:cNvSpPr>
          <p:nvPr/>
        </p:nvSpPr>
        <p:spPr>
          <a:xfrm>
            <a:off x="1530725" y="1474787"/>
            <a:ext cx="9587752" cy="367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Chúc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quý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thầy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cô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sức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khỏe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!</a:t>
            </a:r>
            <a:r>
              <a:rPr lang="en-US" sz="2000" spc="-181" dirty="0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endParaRPr lang="en-US" sz="2000" spc="-181" dirty="0"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rgbClr val="6600CC"/>
              </a:solidFill>
              <a:latin typeface="Tempus Sans ITC" panose="04020404030D07020202" pitchFamily="82" charset="0"/>
              <a:ea typeface="Times New Roman" panose="02020603050405020304" pitchFamily="18" charset="0"/>
            </a:endParaRPr>
          </a:p>
          <a:p>
            <a:pPr algn="ctr"/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Chúc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các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em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 </a:t>
            </a:r>
            <a:r>
              <a:rPr lang="en-US" sz="1600" spc="-181" dirty="0" err="1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chăm</a:t>
            </a:r>
            <a:r>
              <a:rPr lang="en-US" sz="1600" spc="-181" dirty="0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1600" spc="-181" dirty="0" err="1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ngoan</a:t>
            </a:r>
            <a:r>
              <a:rPr lang="en-US" sz="1600" spc="-181" dirty="0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, </a:t>
            </a:r>
            <a:r>
              <a:rPr lang="en-US" sz="1600" spc="-181" dirty="0" err="1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học</a:t>
            </a:r>
            <a:r>
              <a:rPr lang="en-US" sz="1600" spc="-181" dirty="0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 </a:t>
            </a:r>
            <a:r>
              <a:rPr lang="en-US" sz="1600" spc="-181" dirty="0" err="1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tốt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!!</a:t>
            </a:r>
          </a:p>
        </p:txBody>
      </p:sp>
      <p:pic>
        <p:nvPicPr>
          <p:cNvPr id="11280" name="Picture 8" descr="yyk7uol9op"/>
          <p:cNvPicPr>
            <a:picLocks noGrp="1" noChangeAspect="1"/>
          </p:cNvPicPr>
          <p:nvPr>
            <p:ph type="title"/>
          </p:nvPr>
        </p:nvPicPr>
        <p:blipFill>
          <a:blip r:embed="rId5"/>
          <a:srcRect/>
          <a:stretch>
            <a:fillRect/>
          </a:stretch>
        </p:blipFill>
        <p:spPr>
          <a:xfrm>
            <a:off x="2438401" y="5535613"/>
            <a:ext cx="1447800" cy="1050925"/>
          </a:xfrm>
        </p:spPr>
      </p:pic>
      <p:pic>
        <p:nvPicPr>
          <p:cNvPr id="20" name="Picture 13" descr="Book-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1" y="5334001"/>
            <a:ext cx="16764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2" name="Picture 2" descr="pi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713" y="76200"/>
            <a:ext cx="1524000" cy="152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11483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Kết nối tri thức Bài 14: Chức năng một số bộ phận của  thực vật trang 60, 61, 62, 6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68" y="2424444"/>
            <a:ext cx="6953250" cy="436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7985" y="5427617"/>
            <a:ext cx="2184219" cy="14303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-243" r="92500" b="82671"/>
          <a:stretch/>
        </p:blipFill>
        <p:spPr>
          <a:xfrm>
            <a:off x="-80682" y="1949655"/>
            <a:ext cx="796833" cy="84642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89757" y="1787832"/>
            <a:ext cx="1166081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93027" y="2796081"/>
            <a:ext cx="2575222" cy="1850870"/>
          </a:xfrm>
          <a:prstGeom prst="wedgeEllipseCallout">
            <a:avLst>
              <a:gd name="adj1" fmla="val 72785"/>
              <a:gd name="adj2" fmla="val 41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17768" y="5501739"/>
            <a:ext cx="3601443" cy="12883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30983" y="4023360"/>
            <a:ext cx="4168776" cy="123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0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6" grpId="0" animBg="1"/>
      <p:bldP spid="6" grpId="1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-243" r="92500" b="82671"/>
          <a:stretch/>
        </p:blipFill>
        <p:spPr>
          <a:xfrm>
            <a:off x="-80682" y="1949655"/>
            <a:ext cx="796833" cy="846426"/>
          </a:xfrm>
          <a:prstGeom prst="rect">
            <a:avLst/>
          </a:prstGeom>
        </p:spPr>
      </p:pic>
      <p:pic>
        <p:nvPicPr>
          <p:cNvPr id="6" name="nút nướ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6598" y="1949654"/>
            <a:ext cx="8719650" cy="490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3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-80682" y="1949655"/>
            <a:ext cx="796833" cy="846426"/>
          </a:xfrm>
          <a:prstGeom prst="rect">
            <a:avLst/>
          </a:prstGeom>
        </p:spPr>
      </p:pic>
      <p:pic>
        <p:nvPicPr>
          <p:cNvPr id="1026" name="Picture 2" descr="Giữ rừng phòng hộ ven b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07" y="2026149"/>
            <a:ext cx="7031475" cy="47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8312770" y="5693130"/>
            <a:ext cx="339616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3600" b="1" kern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3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-80682" y="1949655"/>
            <a:ext cx="796833" cy="84642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8312770" y="5693130"/>
            <a:ext cx="339616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3600" b="1" kern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ận cảnh những cánh rừng phòng hộ ven biển Thanh Hóa bị “xóa sổ” sau 1  quyết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1" y="1944834"/>
            <a:ext cx="7289303" cy="491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1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-80682" y="1949655"/>
            <a:ext cx="796833" cy="846426"/>
          </a:xfrm>
          <a:prstGeom prst="rect">
            <a:avLst/>
          </a:prstGeom>
        </p:spPr>
      </p:pic>
      <p:pic>
        <p:nvPicPr>
          <p:cNvPr id="5122" name="Picture 2" descr="Hiệu quả từ một chính sá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85" y="1949655"/>
            <a:ext cx="8221142" cy="490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89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-80682" y="1949655"/>
            <a:ext cx="796833" cy="846426"/>
          </a:xfrm>
          <a:prstGeom prst="rect">
            <a:avLst/>
          </a:prstGeom>
        </p:spPr>
      </p:pic>
      <p:pic>
        <p:nvPicPr>
          <p:cNvPr id="10" name="Picture 4" descr="Thủ tục quyết định chuyển mục đích sử dụng rừng tại 2 tỉnh Thanh Hóa và  Nghệ 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988" y="1949655"/>
            <a:ext cx="7450104" cy="485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11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1651</Words>
  <Application>Microsoft Office PowerPoint</Application>
  <PresentationFormat>Widescreen</PresentationFormat>
  <Paragraphs>194</Paragraphs>
  <Slides>31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Tempus Sans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85</cp:revision>
  <dcterms:created xsi:type="dcterms:W3CDTF">2023-12-19T01:31:51Z</dcterms:created>
  <dcterms:modified xsi:type="dcterms:W3CDTF">2024-12-26T02:47:56Z</dcterms:modified>
</cp:coreProperties>
</file>