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5" r:id="rId3"/>
    <p:sldId id="395" r:id="rId4"/>
    <p:sldId id="373" r:id="rId5"/>
    <p:sldId id="378" r:id="rId6"/>
    <p:sldId id="374" r:id="rId7"/>
    <p:sldId id="380" r:id="rId8"/>
    <p:sldId id="385" r:id="rId9"/>
    <p:sldId id="387" r:id="rId10"/>
    <p:sldId id="388" r:id="rId11"/>
    <p:sldId id="392" r:id="rId12"/>
    <p:sldId id="391" r:id="rId13"/>
  </p:sldIdLst>
  <p:sldSz cx="12192000" cy="6858000"/>
  <p:notesSz cx="6858000" cy="9144000"/>
  <p:embeddedFontLst>
    <p:embeddedFont>
      <p:font typeface="KaiTi" panose="02010609060101010101" pitchFamily="49" charset="-122"/>
      <p:regular r:id="rId14"/>
    </p:embeddedFont>
    <p:embeddedFont>
      <p:font typeface="宋体" panose="02010600030101010101" pitchFamily="2" charset="-122"/>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Great Vibes" pitchFamily="2" charset="77"/>
      <p:regular r:id="rId22"/>
    </p:embeddedFont>
    <p:embeddedFont>
      <p:font typeface="Nunito Black" panose="020F0502020204030204" pitchFamily="34" charset="0"/>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3" autoAdjust="0"/>
    <p:restoredTop sz="94660"/>
  </p:normalViewPr>
  <p:slideViewPr>
    <p:cSldViewPr snapToGrid="0">
      <p:cViewPr varScale="1">
        <p:scale>
          <a:sx n="131" d="100"/>
          <a:sy n="131" d="100"/>
        </p:scale>
        <p:origin x="2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12/13/22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12/13/22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lang="en-US" sz="10000" b="1" dirty="0" err="1">
                <a:solidFill>
                  <a:srgbClr val="00B050"/>
                </a:solidFill>
                <a:latin typeface="Great Vibes" pitchFamily="2" charset="0"/>
                <a:ea typeface="Tahoma" panose="020B0604030504040204" pitchFamily="34" charset="0"/>
                <a:cs typeface="Tahoma" panose="020B0604030504040204" pitchFamily="34" charset="0"/>
              </a:rPr>
              <a:t>ba</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lang="en-US" sz="10000" b="1" dirty="0">
                <a:solidFill>
                  <a:srgbClr val="00B050"/>
                </a:solidFill>
                <a:latin typeface="Great Vibes" pitchFamily="2" charset="0"/>
                <a:ea typeface="Tahoma" panose="020B0604030504040204" pitchFamily="34" charset="0"/>
                <a:cs typeface="Tahoma" panose="020B0604030504040204" pitchFamily="34" charset="0"/>
              </a:rPr>
              <a:t>13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12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1758446"/>
            <a:chOff x="1308154" y="3568825"/>
            <a:chExt cx="9902321" cy="1758446"/>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Nunito Black" pitchFamily="2" charset="0"/>
                  <a:ea typeface="Tahoma" panose="020B0604030504040204" pitchFamily="34" charset="0"/>
                  <a:cs typeface="Tahoma" panose="020B0604030504040204" pitchFamily="34" charset="0"/>
                </a:rPr>
                <a:t>CHÍNH TẢ 	NGHE VIẾT</a:t>
              </a:r>
              <a:endParaRPr lang="en-US" sz="5400" b="1" dirty="0">
                <a:solidFill>
                  <a:srgbClr val="FF0000"/>
                </a:solidFill>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0000"/>
                  </a:solidFill>
                  <a:latin typeface="Nunito Black" pitchFamily="2" charset="0"/>
                  <a:ea typeface="Tahoma" panose="020B0604030504040204" pitchFamily="34" charset="0"/>
                  <a:cs typeface="Tahoma" panose="020B0604030504040204" pitchFamily="34" charset="0"/>
                </a:rPr>
                <a:t>TRONG VƯỜN</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a:solidFill>
                  <a:srgbClr val="FF0000"/>
                </a:solidFill>
                <a:latin typeface="Nunito Black" pitchFamily="2" charset="0"/>
              </a:rPr>
              <a:t>CỦNG CỐ</a:t>
            </a:r>
          </a:p>
          <a:p>
            <a:pPr lvl="0" algn="ctr">
              <a:spcAft>
                <a:spcPts val="600"/>
              </a:spcAft>
              <a:defRPr/>
            </a:pPr>
            <a:r>
              <a:rPr lang="en-US" sz="5400" b="1" dirty="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vi-VN" sz="24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 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a:solidFill>
                    <a:schemeClr val="accent2">
                      <a:lumMod val="50000"/>
                    </a:schemeClr>
                  </a:solidFill>
                  <a:latin typeface="Nunito Black" pitchFamily="2" charset="0"/>
                </a:rPr>
                <a:t>Gợi</a:t>
              </a:r>
              <a:r>
                <a:rPr lang="en-US" sz="2300" dirty="0">
                  <a:solidFill>
                    <a:schemeClr val="accent2">
                      <a:lumMod val="50000"/>
                    </a:schemeClr>
                  </a:solidFill>
                  <a:latin typeface="Nunito Black" pitchFamily="2" charset="0"/>
                </a:rPr>
                <a:t> ý: E</a:t>
              </a:r>
              <a:r>
                <a:rPr lang="vi-VN" sz="2300" dirty="0">
                  <a:solidFill>
                    <a:schemeClr val="accent2">
                      <a:lumMod val="50000"/>
                    </a:schemeClr>
                  </a:solidFill>
                  <a:latin typeface="Nunito Black" pitchFamily="2" charset="0"/>
                </a:rPr>
                <a:t>m 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L</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n</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a:solidFill>
                    <a:schemeClr val="accent6">
                      <a:lumMod val="50000"/>
                    </a:schemeClr>
                  </a:solidFill>
                  <a:latin typeface="Nunito Black" pitchFamily="2" charset="0"/>
                </a:rPr>
                <a:t>Gợi</a:t>
              </a:r>
              <a:r>
                <a:rPr lang="en-US" sz="2300" dirty="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đổ</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đỗ</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a:solidFill>
                  <a:srgbClr val="FF0000"/>
                </a:solidFill>
                <a:latin typeface="Nunito Black" pitchFamily="2" charset="0"/>
              </a:rPr>
              <a:t>2</a:t>
            </a:r>
            <a:r>
              <a:rPr lang="vi-VN" sz="2400" b="1" dirty="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2400" dirty="0">
                <a:solidFill>
                  <a:srgbClr val="000000"/>
                </a:solidFill>
                <a:latin typeface="OpenSans"/>
              </a:rPr>
              <a:t>	</a:t>
            </a:r>
            <a:r>
              <a:rPr lang="en-US" sz="2400" dirty="0" err="1">
                <a:solidFill>
                  <a:srgbClr val="002060"/>
                </a:solidFill>
                <a:latin typeface="Nunito Black" pitchFamily="2" charset="0"/>
              </a:rPr>
              <a:t>Sáng</a:t>
            </a:r>
            <a:r>
              <a:rPr lang="en-US" sz="2400" dirty="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qua </a:t>
            </a:r>
            <a:r>
              <a:rPr lang="en-US" sz="2400" dirty="0" err="1">
                <a:solidFill>
                  <a:srgbClr val="002060"/>
                </a:solidFill>
                <a:latin typeface="Nunito Black" pitchFamily="2" charset="0"/>
              </a:rPr>
              <a:t>là</a:t>
            </a:r>
            <a:r>
              <a:rPr lang="en-US" sz="2400" dirty="0">
                <a:solidFill>
                  <a:srgbClr val="002060"/>
                </a:solidFill>
                <a:latin typeface="Nunito Black" pitchFamily="2" charset="0"/>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sớm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dọn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dẹp</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phụ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quét</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Nam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bảng</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Hoàng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ghế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làm</a:t>
            </a:r>
            <a:r>
              <a:rPr lang="en-US" sz="2400" dirty="0">
                <a:solidFill>
                  <a:srgbClr val="002060"/>
                </a:solidFill>
                <a:latin typeface="Nunito Black" pitchFamily="2" charset="0"/>
              </a:rPr>
              <a:t> </a:t>
            </a:r>
            <a:r>
              <a:rPr lang="en-US" sz="2400" dirty="0" err="1">
                <a:solidFill>
                  <a:srgbClr val="002060"/>
                </a:solidFill>
                <a:latin typeface="Nunito Black" pitchFamily="2" charset="0"/>
              </a:rPr>
              <a:t>việc</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vẻ</a:t>
            </a:r>
            <a:r>
              <a:rPr lang="en-US" sz="2400" dirty="0">
                <a:solidFill>
                  <a:srgbClr val="002060"/>
                </a:solidFill>
                <a:latin typeface="Nunito Black" pitchFamily="2" charset="0"/>
              </a:rPr>
              <a:t>. </a:t>
            </a:r>
            <a:r>
              <a:rPr lang="en-US" sz="2400" dirty="0" err="1">
                <a:solidFill>
                  <a:srgbClr val="002060"/>
                </a:solidFill>
                <a:latin typeface="Nunito Black" pitchFamily="2" charset="0"/>
              </a:rPr>
              <a:t>Chẳng</a:t>
            </a:r>
            <a:r>
              <a:rPr lang="en-US" sz="2400" dirty="0">
                <a:solidFill>
                  <a:srgbClr val="002060"/>
                </a:solidFill>
                <a:latin typeface="Nunito Black" pitchFamily="2" charset="0"/>
              </a:rPr>
              <a:t> </a:t>
            </a:r>
            <a:r>
              <a:rPr lang="en-US" sz="2400" dirty="0" err="1">
                <a:solidFill>
                  <a:srgbClr val="002060"/>
                </a:solidFill>
                <a:latin typeface="Nunito Black" pitchFamily="2" charset="0"/>
              </a:rPr>
              <a:t>mấy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chốc</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sạch</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gàng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Cô</a:t>
            </a:r>
            <a:r>
              <a:rPr lang="en-US" sz="2400" dirty="0">
                <a:solidFill>
                  <a:srgbClr val="002060"/>
                </a:solidFill>
                <a:latin typeface="Nunito Black" pitchFamily="2" charset="0"/>
              </a:rPr>
              <a:t> </a:t>
            </a:r>
            <a:r>
              <a:rPr lang="en-US" sz="2400" dirty="0" err="1">
                <a:solidFill>
                  <a:srgbClr val="002060"/>
                </a:solidFill>
                <a:latin typeface="Nunito Black" pitchFamily="2" charset="0"/>
              </a:rPr>
              <a:t>giáo</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còn</a:t>
            </a:r>
            <a:r>
              <a:rPr lang="en-US" sz="2400" dirty="0">
                <a:solidFill>
                  <a:srgbClr val="002060"/>
                </a:solidFill>
                <a:latin typeface="Nunito Black" pitchFamily="2" charset="0"/>
              </a:rPr>
              <a:t> </a:t>
            </a:r>
            <a:r>
              <a:rPr lang="en-US" sz="2400" dirty="0" err="1">
                <a:solidFill>
                  <a:srgbClr val="002060"/>
                </a:solidFill>
                <a:latin typeface="Nunito Black" pitchFamily="2" charset="0"/>
              </a:rPr>
              <a:t>khen</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giỏi</a:t>
            </a:r>
            <a:r>
              <a:rPr lang="en-US" sz="2400" dirty="0">
                <a:solidFill>
                  <a:srgbClr val="002060"/>
                </a:solidFill>
                <a:latin typeface="Nunito Black" pitchFamily="2" charset="0"/>
              </a:rPr>
              <a:t> </a:t>
            </a:r>
            <a:r>
              <a:rPr lang="en-US" sz="2400" dirty="0" err="1">
                <a:solidFill>
                  <a:srgbClr val="002060"/>
                </a:solidFill>
                <a:latin typeface="Nunito Black" pitchFamily="2" charset="0"/>
              </a:rPr>
              <a:t>nữa</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vì</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hiện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tốt</a:t>
            </a:r>
            <a:r>
              <a:rPr lang="en-US" sz="2400" dirty="0">
                <a:solidFill>
                  <a:srgbClr val="002060"/>
                </a:solidFill>
                <a:latin typeface="Nunito Black" pitchFamily="2" charset="0"/>
              </a:rPr>
              <a:t> </a:t>
            </a:r>
            <a:r>
              <a:rPr lang="en-US" sz="2400" dirty="0" err="1">
                <a:solidFill>
                  <a:srgbClr val="002060"/>
                </a:solidFill>
                <a:latin typeface="Nunito Black" pitchFamily="2" charset="0"/>
              </a:rPr>
              <a:t>nhiệm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3004</TotalTime>
  <Words>631</Words>
  <Application>Microsoft Macintosh PowerPoint</Application>
  <PresentationFormat>Widescreen</PresentationFormat>
  <Paragraphs>80</Paragraphs>
  <Slides>11</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Nunito Black</vt:lpstr>
      <vt:lpstr>KaiTi</vt:lpstr>
      <vt:lpstr>Calibri</vt:lpstr>
      <vt:lpstr>宋体</vt:lpstr>
      <vt:lpstr>Great Vibes</vt:lpstr>
      <vt:lpstr>Calibri Light</vt:lpstr>
      <vt:lpstr>Chango</vt:lpstr>
      <vt:lpstr>OpenSans</vt:lpstr>
      <vt:lpstr>Arial</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107</cp:revision>
  <dcterms:created xsi:type="dcterms:W3CDTF">2022-08-21T23:00:21Z</dcterms:created>
  <dcterms:modified xsi:type="dcterms:W3CDTF">2022-12-13T01:00:38Z</dcterms:modified>
</cp:coreProperties>
</file>