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7" y="0"/>
            <a:ext cx="9226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63838"/>
          <a:stretch/>
        </p:blipFill>
        <p:spPr>
          <a:xfrm>
            <a:off x="0" y="34532"/>
            <a:ext cx="9152927" cy="6823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6068296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01" y="2311111"/>
            <a:ext cx="7164678" cy="2480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7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" y="0"/>
            <a:ext cx="9123957" cy="6012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9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84040" r="7185" b="7980"/>
          <a:stretch/>
        </p:blipFill>
        <p:spPr>
          <a:xfrm>
            <a:off x="180104" y="1759532"/>
            <a:ext cx="9005455" cy="1265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1" y="2036617"/>
            <a:ext cx="4558144" cy="459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/>
        </p:blipFill>
        <p:spPr>
          <a:xfrm>
            <a:off x="-1" y="0"/>
            <a:ext cx="9197787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075710" y="374073"/>
            <a:ext cx="3117272" cy="8728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78F28F-DBB0-4416-A73D-6EFA4DBB058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9...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05AF17-FA16-42B6-85BB-ECDE1C4CE747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D5DF74-42D4-4CBB-9336-0EFD29F2E5BF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B941B6-7173-4CF3-BD0E-2DCF7187B7A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766E55-1537-4F13-A771-D9994D1C3963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29AFDA-B374-4123-BDA2-6B358622EE24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195C50-4950-46EE-A4C3-D08FD4BB5464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12970E-7E9E-43CE-8F50-481B06BC6CC6}: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393454-5D3C-48E9-8730-F2EBC1722103}: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488A8D-69B7-41C8-97A3-B5C636F863AC}:28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11</Words>
  <Application>Microsoft Office PowerPoint</Application>
  <PresentationFormat>On-screen Show (4:3)</PresentationFormat>
  <Paragraphs>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79....</dc:title>
  <dc:creator>Kim Duyen</dc:creator>
  <cp:lastModifiedBy>Admin</cp:lastModifiedBy>
  <cp:revision>58</cp:revision>
  <dcterms:created xsi:type="dcterms:W3CDTF">2020-08-06T11:51:30Z</dcterms:created>
  <dcterms:modified xsi:type="dcterms:W3CDTF">2024-12-18T13:44:21Z</dcterms:modified>
</cp:coreProperties>
</file>