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69" r:id="rId4"/>
    <p:sldId id="299" r:id="rId5"/>
    <p:sldId id="301" r:id="rId6"/>
    <p:sldId id="262" r:id="rId7"/>
    <p:sldId id="300" r:id="rId8"/>
    <p:sldId id="288" r:id="rId9"/>
    <p:sldId id="298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7F14-648C-4286-84EC-5694E274F0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1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3" y="-443345"/>
            <a:ext cx="9229093" cy="730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0" b="64848"/>
          <a:stretch/>
        </p:blipFill>
        <p:spPr>
          <a:xfrm>
            <a:off x="0" y="1029195"/>
            <a:ext cx="9144000" cy="41510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 b="25252"/>
          <a:stretch/>
        </p:blipFill>
        <p:spPr>
          <a:xfrm>
            <a:off x="0" y="40860"/>
            <a:ext cx="9144000" cy="6817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71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74229" r="894" b="7591"/>
          <a:stretch/>
        </p:blipFill>
        <p:spPr>
          <a:xfrm>
            <a:off x="-110836" y="1136072"/>
            <a:ext cx="9254836" cy="4793673"/>
          </a:xfrm>
        </p:spPr>
      </p:pic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§äc</a:t>
              </a:r>
              <a:endParaRPr lang="vi-VN" sz="4400" b="1"/>
            </a:p>
          </p:txBody>
        </p:sp>
        <p:sp>
          <p:nvSpPr>
            <p:cNvPr id="7" name="Oval 6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.VnAvant" pitchFamily="34" charset="0"/>
                </a:rPr>
                <a:t>1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73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18859" r="894" b="7591"/>
          <a:stretch/>
        </p:blipFill>
        <p:spPr>
          <a:xfrm>
            <a:off x="-110836" y="-78345"/>
            <a:ext cx="9254836" cy="6936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63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1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"/>
          <a:stretch/>
        </p:blipFill>
        <p:spPr bwMode="auto">
          <a:xfrm>
            <a:off x="1" y="3312438"/>
            <a:ext cx="8728364" cy="196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2" b="6845"/>
          <a:stretch/>
        </p:blipFill>
        <p:spPr>
          <a:xfrm>
            <a:off x="568039" y="0"/>
            <a:ext cx="7966362" cy="6858000"/>
          </a:xfrm>
          <a:prstGeom prst="rect">
            <a:avLst/>
          </a:prstGeom>
        </p:spPr>
      </p:pic>
      <p:pic>
        <p:nvPicPr>
          <p:cNvPr id="3" name="bai 80 .cap sung va doi chan 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5389418"/>
            <a:ext cx="1648691" cy="16486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24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46D9B7E-02BF-48E7-8C66-B4642FF2DC2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79E34085-9CC5-4145-9CE7-A6B31BCE51CC}&quot;,&quot;D:\\GADT LỚP 1\\tv kì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80...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E3CE3D-8E13-433E-A921-5CD2FBCF7926}:2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AD64A4-AEED-4CAE-853A-ADC5B3D703D2}: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657A93-CA31-4339-8B47-937D0A1274C3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372FB8-5B1F-4B7E-8779-3B7B713605CC}: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AC47B6-AAC7-4421-B1DB-1DED7473CFE6}:2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A4D90E-1839-4603-A17F-8906D782C37F}:3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378FE1-5BC1-4B9E-8603-CDA8D78101D4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67391C-BD46-4BF7-9931-B1DE3AD1740A}:3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7922D1-E5F7-4CA1-9DF3-0D06AD33B283}:28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</TotalTime>
  <Words>12</Words>
  <Application>Microsoft Office PowerPoint</Application>
  <PresentationFormat>On-screen Show (4:3)</PresentationFormat>
  <Paragraphs>7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80....</dc:title>
  <dc:creator>Kim Duyen</dc:creator>
  <cp:lastModifiedBy>Admin</cp:lastModifiedBy>
  <cp:revision>64</cp:revision>
  <dcterms:created xsi:type="dcterms:W3CDTF">2020-08-06T11:51:30Z</dcterms:created>
  <dcterms:modified xsi:type="dcterms:W3CDTF">2024-12-18T13:45:28Z</dcterms:modified>
</cp:coreProperties>
</file>