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69" r:id="rId3"/>
    <p:sldId id="270" r:id="rId4"/>
    <p:sldId id="261" r:id="rId5"/>
    <p:sldId id="275" r:id="rId6"/>
    <p:sldId id="276" r:id="rId7"/>
    <p:sldId id="283" r:id="rId8"/>
    <p:sldId id="284" r:id="rId9"/>
    <p:sldId id="285" r:id="rId10"/>
    <p:sldId id="286" r:id="rId11"/>
    <p:sldId id="287" r:id="rId12"/>
    <p:sldId id="288" r:id="rId13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90D"/>
    <a:srgbClr val="FB33B4"/>
    <a:srgbClr val="5EDF9E"/>
    <a:srgbClr val="F1CF94"/>
    <a:srgbClr val="F9388F"/>
    <a:srgbClr val="41DADE"/>
    <a:srgbClr val="F86D56"/>
    <a:srgbClr val="F7492C"/>
    <a:srgbClr val="FB25DC"/>
    <a:srgbClr val="23E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EEBC5-8763-4ED2-A8DC-A739E5A2A7C5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63B7D-58C3-42F1-834E-7E8E67345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63B7D-58C3-42F1-834E-7E8E673456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84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63B7D-58C3-42F1-834E-7E8E673456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68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63B7D-58C3-42F1-834E-7E8E673456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4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63B7D-58C3-42F1-834E-7E8E673456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77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63B7D-58C3-42F1-834E-7E8E673456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6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63B7D-58C3-42F1-834E-7E8E673456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1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63B7D-58C3-42F1-834E-7E8E673456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53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63B7D-58C3-42F1-834E-7E8E673456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3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63B7D-58C3-42F1-834E-7E8E673456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42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63B7D-58C3-42F1-834E-7E8E673456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9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63B7D-58C3-42F1-834E-7E8E673456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29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63B7D-58C3-42F1-834E-7E8E673456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7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2204590"/>
            <a:ext cx="7344165" cy="2180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30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THÁNG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492E4DC-8B12-4F3B-97BE-353AD6AED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1900" y="2629698"/>
            <a:ext cx="6220426" cy="33672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544EE37-710A-4887-B698-767B9DA230C5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41056-3FC2-49E5-B621-23E7B0B300B2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2 dưới đây.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E8A7C8-C919-4685-B608-E749C1382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8290"/>
              </p:ext>
            </p:extLst>
          </p:nvPr>
        </p:nvGraphicFramePr>
        <p:xfrm>
          <a:off x="6294281" y="3148675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98A289-8328-4694-AFF0-12014ADAC536}"/>
              </a:ext>
            </a:extLst>
          </p:cNvPr>
          <p:cNvSpPr/>
          <p:nvPr/>
        </p:nvSpPr>
        <p:spPr>
          <a:xfrm>
            <a:off x="9677783" y="465131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B109F7-C249-454B-8525-7BCF1060FD8A}"/>
              </a:ext>
            </a:extLst>
          </p:cNvPr>
          <p:cNvSpPr/>
          <p:nvPr/>
        </p:nvSpPr>
        <p:spPr>
          <a:xfrm>
            <a:off x="7732612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5B2432-2561-4537-9524-D7FFB0C2B44F}"/>
              </a:ext>
            </a:extLst>
          </p:cNvPr>
          <p:cNvSpPr/>
          <p:nvPr/>
        </p:nvSpPr>
        <p:spPr>
          <a:xfrm>
            <a:off x="8382830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6446A-E7DA-4EE7-998F-D8B74F4C2A40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bên rồi trả lời câu hỏi.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BE49C-E7AD-4FF5-8F56-71E7121288DE}"/>
              </a:ext>
            </a:extLst>
          </p:cNvPr>
          <p:cNvSpPr txBox="1"/>
          <p:nvPr/>
        </p:nvSpPr>
        <p:spPr>
          <a:xfrm>
            <a:off x="623206" y="2726741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2 có bao nhiêu ngày?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A5185A-3E71-4374-A6B1-C12861DB68CF}"/>
              </a:ext>
            </a:extLst>
          </p:cNvPr>
          <p:cNvSpPr txBox="1"/>
          <p:nvPr/>
        </p:nvSpPr>
        <p:spPr>
          <a:xfrm>
            <a:off x="604156" y="3723465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Thầy thuốc Việt Nam 27 tháng 2 là thứ mấy?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3F3039E0-8684-41B7-9212-13FEFB02E2DC}"/>
              </a:ext>
            </a:extLst>
          </p:cNvPr>
          <p:cNvSpPr/>
          <p:nvPr/>
        </p:nvSpPr>
        <p:spPr>
          <a:xfrm>
            <a:off x="6265799" y="5178758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F3B4A5-E204-4E1C-8336-2422C66D45EA}"/>
              </a:ext>
            </a:extLst>
          </p:cNvPr>
          <p:cNvSpPr txBox="1"/>
          <p:nvPr/>
        </p:nvSpPr>
        <p:spPr>
          <a:xfrm>
            <a:off x="623206" y="3235759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28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9462AF-B763-4F36-A8A5-CB88B0D15E13}"/>
              </a:ext>
            </a:extLst>
          </p:cNvPr>
          <p:cNvSpPr txBox="1"/>
          <p:nvPr/>
        </p:nvSpPr>
        <p:spPr>
          <a:xfrm>
            <a:off x="623206" y="462240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Chủ nhật.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8CEF08-8A5B-43EB-AD5F-0523DD6A37E3}"/>
              </a:ext>
            </a:extLst>
          </p:cNvPr>
          <p:cNvSpPr/>
          <p:nvPr/>
        </p:nvSpPr>
        <p:spPr>
          <a:xfrm>
            <a:off x="10120138" y="4998758"/>
            <a:ext cx="76554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7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13" grpId="0"/>
      <p:bldP spid="14" grpId="0"/>
      <p:bldP spid="15" grpId="0"/>
      <p:bldP spid="17" grpId="0" animBg="1"/>
      <p:bldP spid="18" grpId="0"/>
      <p:bldP spid="20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1EE327-A860-447F-B53E-A31E55132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266" y="2518399"/>
            <a:ext cx="6290456" cy="332163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544EE37-710A-4887-B698-767B9DA230C5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41056-3FC2-49E5-B621-23E7B0B300B2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3 dưới đây rồi trả lời câu hỏi.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E8A7C8-C919-4685-B608-E749C1382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42022"/>
              </p:ext>
            </p:extLst>
          </p:nvPr>
        </p:nvGraphicFramePr>
        <p:xfrm>
          <a:off x="6295666" y="3037376"/>
          <a:ext cx="4631412" cy="2563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382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45255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6820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75761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5483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8EBE49C-E7AD-4FF5-8F56-71E7121288DE}"/>
              </a:ext>
            </a:extLst>
          </p:cNvPr>
          <p:cNvSpPr txBox="1"/>
          <p:nvPr/>
        </p:nvSpPr>
        <p:spPr>
          <a:xfrm>
            <a:off x="680356" y="199942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3 có bao nhiêu ngày?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A5185A-3E71-4374-A6B1-C12861DB68CF}"/>
              </a:ext>
            </a:extLst>
          </p:cNvPr>
          <p:cNvSpPr txBox="1"/>
          <p:nvPr/>
        </p:nvSpPr>
        <p:spPr>
          <a:xfrm>
            <a:off x="661306" y="2996146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thứ Hai đầu tiên của tháng 3 là ngày nào?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3F3039E0-8684-41B7-9212-13FEFB02E2DC}"/>
              </a:ext>
            </a:extLst>
          </p:cNvPr>
          <p:cNvSpPr/>
          <p:nvPr/>
        </p:nvSpPr>
        <p:spPr>
          <a:xfrm>
            <a:off x="8181114" y="5026147"/>
            <a:ext cx="686256" cy="657095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F3B4A5-E204-4E1C-8336-2422C66D45EA}"/>
              </a:ext>
            </a:extLst>
          </p:cNvPr>
          <p:cNvSpPr txBox="1"/>
          <p:nvPr/>
        </p:nvSpPr>
        <p:spPr>
          <a:xfrm>
            <a:off x="680356" y="2508440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9462AF-B763-4F36-A8A5-CB88B0D15E13}"/>
              </a:ext>
            </a:extLst>
          </p:cNvPr>
          <p:cNvSpPr txBox="1"/>
          <p:nvPr/>
        </p:nvSpPr>
        <p:spPr>
          <a:xfrm>
            <a:off x="680356" y="3895082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7 tháng 3.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8CEF08-8A5B-43EB-AD5F-0523DD6A37E3}"/>
              </a:ext>
            </a:extLst>
          </p:cNvPr>
          <p:cNvSpPr/>
          <p:nvPr/>
        </p:nvSpPr>
        <p:spPr>
          <a:xfrm>
            <a:off x="6302017" y="3994576"/>
            <a:ext cx="615674" cy="39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7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E97C2B-2A77-4EF5-B4B6-C871D994AEFC}"/>
              </a:ext>
            </a:extLst>
          </p:cNvPr>
          <p:cNvSpPr txBox="1"/>
          <p:nvPr/>
        </p:nvSpPr>
        <p:spPr>
          <a:xfrm>
            <a:off x="661306" y="4389701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Quốc tế Phụ nữ 8 tháng 3 là thứ mấy?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C25593-23F8-4798-96F9-0EF532390CBB}"/>
              </a:ext>
            </a:extLst>
          </p:cNvPr>
          <p:cNvSpPr txBox="1"/>
          <p:nvPr/>
        </p:nvSpPr>
        <p:spPr>
          <a:xfrm>
            <a:off x="680356" y="528863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CC5D47-22D3-442E-8029-AEEB9453C39F}"/>
              </a:ext>
            </a:extLst>
          </p:cNvPr>
          <p:cNvSpPr/>
          <p:nvPr/>
        </p:nvSpPr>
        <p:spPr>
          <a:xfrm>
            <a:off x="6936582" y="3994576"/>
            <a:ext cx="615674" cy="396000"/>
          </a:xfrm>
          <a:prstGeom prst="rect">
            <a:avLst/>
          </a:prstGeom>
          <a:solidFill>
            <a:srgbClr val="FB33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8</a:t>
            </a:r>
            <a:endParaRPr lang="vi-VN" sz="2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67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/>
      <p:bldP spid="15" grpId="0"/>
      <p:bldP spid="17" grpId="0" animBg="1"/>
      <p:bldP spid="18" grpId="0"/>
      <p:bldP spid="20" grpId="0"/>
      <p:bldP spid="21" grpId="0" animBg="1"/>
      <p:bldP spid="16" grpId="0"/>
      <p:bldP spid="19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4B12A68-1890-4917-85FB-2D7BD4FEB4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1919" y="2311442"/>
            <a:ext cx="7768161" cy="41311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7867E9C-1540-4BD2-BA24-C583879EB099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BE600-86BE-43DE-8C68-0B5A73CBF2F1}"/>
              </a:ext>
            </a:extLst>
          </p:cNvPr>
          <p:cNvSpPr txBox="1"/>
          <p:nvPr/>
        </p:nvSpPr>
        <p:spPr>
          <a:xfrm>
            <a:off x="1244650" y="1480445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4 dưới đây rồi trả lời câu hỏi.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2E0B0-1B96-4BA9-98B4-FE323733B3E3}"/>
              </a:ext>
            </a:extLst>
          </p:cNvPr>
          <p:cNvSpPr txBox="1"/>
          <p:nvPr/>
        </p:nvSpPr>
        <p:spPr>
          <a:xfrm>
            <a:off x="5041900" y="375998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4 có bao nhiêu ngày?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87DE5-F09A-42D5-946E-301F7A705712}"/>
              </a:ext>
            </a:extLst>
          </p:cNvPr>
          <p:cNvSpPr txBox="1"/>
          <p:nvPr/>
        </p:nvSpPr>
        <p:spPr>
          <a:xfrm>
            <a:off x="5041022" y="755373"/>
            <a:ext cx="634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Nếu thứ Bảy tuần này là ngày Giải phóng miền Nam 30 tháng 4 thì thứ Bảy tuần trước là ngày nào?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BB6B34-D69B-45E2-8634-376BBD6B4D29}"/>
              </a:ext>
            </a:extLst>
          </p:cNvPr>
          <p:cNvSpPr txBox="1"/>
          <p:nvPr/>
        </p:nvSpPr>
        <p:spPr>
          <a:xfrm>
            <a:off x="9175325" y="371794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30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C22FE3-5AED-434D-AEF4-66E1B55E232C}"/>
              </a:ext>
            </a:extLst>
          </p:cNvPr>
          <p:cNvSpPr txBox="1"/>
          <p:nvPr/>
        </p:nvSpPr>
        <p:spPr>
          <a:xfrm>
            <a:off x="5041022" y="1862509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23 tháng 4.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AB68CF95-6B35-47DA-A4B3-A4F8F0837E43}"/>
              </a:ext>
            </a:extLst>
          </p:cNvPr>
          <p:cNvSpPr/>
          <p:nvPr/>
        </p:nvSpPr>
        <p:spPr>
          <a:xfrm>
            <a:off x="7910225" y="5430360"/>
            <a:ext cx="749300" cy="836462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9973DD75-7BC2-4F25-AF9B-0235298D31D1}"/>
              </a:ext>
            </a:extLst>
          </p:cNvPr>
          <p:cNvSpPr/>
          <p:nvPr/>
        </p:nvSpPr>
        <p:spPr>
          <a:xfrm rot="5400000">
            <a:off x="3258378" y="3810517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31436F-951D-454A-B7EC-C946A91361ED}"/>
              </a:ext>
            </a:extLst>
          </p:cNvPr>
          <p:cNvSpPr txBox="1"/>
          <p:nvPr/>
        </p:nvSpPr>
        <p:spPr>
          <a:xfrm>
            <a:off x="2185143" y="3785221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0BFBCF44-5FBC-4982-8E86-C1EC717144B8}"/>
              </a:ext>
            </a:extLst>
          </p:cNvPr>
          <p:cNvSpPr/>
          <p:nvPr/>
        </p:nvSpPr>
        <p:spPr>
          <a:xfrm rot="5400000">
            <a:off x="3258378" y="4444994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A89EFB-2E47-4A79-B37B-2A08DF57456A}"/>
              </a:ext>
            </a:extLst>
          </p:cNvPr>
          <p:cNvSpPr txBox="1"/>
          <p:nvPr/>
        </p:nvSpPr>
        <p:spPr>
          <a:xfrm>
            <a:off x="2185141" y="4406654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21" name="Arrow: Curved Up 20">
            <a:extLst>
              <a:ext uri="{FF2B5EF4-FFF2-40B4-BE49-F238E27FC236}">
                <a16:creationId xmlns:a16="http://schemas.microsoft.com/office/drawing/2014/main" id="{1D3F1399-1590-4F31-BC0B-206756EEED66}"/>
              </a:ext>
            </a:extLst>
          </p:cNvPr>
          <p:cNvSpPr/>
          <p:nvPr/>
        </p:nvSpPr>
        <p:spPr>
          <a:xfrm rot="5400000">
            <a:off x="3258377" y="5079471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E69895-01A2-4DE5-9B79-0B4AE7AA9890}"/>
              </a:ext>
            </a:extLst>
          </p:cNvPr>
          <p:cNvSpPr txBox="1"/>
          <p:nvPr/>
        </p:nvSpPr>
        <p:spPr>
          <a:xfrm>
            <a:off x="2185141" y="5028087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6B039A92-9888-48E8-9728-40872D751D67}"/>
              </a:ext>
            </a:extLst>
          </p:cNvPr>
          <p:cNvSpPr/>
          <p:nvPr/>
        </p:nvSpPr>
        <p:spPr>
          <a:xfrm rot="16200000">
            <a:off x="8565895" y="5408575"/>
            <a:ext cx="721287" cy="39326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F6D734-6678-4A86-85C1-F13BE8A1D4BA}"/>
              </a:ext>
            </a:extLst>
          </p:cNvPr>
          <p:cNvSpPr/>
          <p:nvPr/>
        </p:nvSpPr>
        <p:spPr>
          <a:xfrm>
            <a:off x="7872997" y="5091473"/>
            <a:ext cx="786528" cy="5232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27B58F-FBC5-4E03-ACA7-9B82B419C9CD}"/>
              </a:ext>
            </a:extLst>
          </p:cNvPr>
          <p:cNvSpPr txBox="1"/>
          <p:nvPr/>
        </p:nvSpPr>
        <p:spPr>
          <a:xfrm>
            <a:off x="9193552" y="5367630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7 ngày</a:t>
            </a:r>
          </a:p>
        </p:txBody>
      </p:sp>
      <p:sp>
        <p:nvSpPr>
          <p:cNvPr id="26" name="Arrow: Curved Up 25">
            <a:extLst>
              <a:ext uri="{FF2B5EF4-FFF2-40B4-BE49-F238E27FC236}">
                <a16:creationId xmlns:a16="http://schemas.microsoft.com/office/drawing/2014/main" id="{3135857A-D343-4986-ACD9-814D9F7A7B3A}"/>
              </a:ext>
            </a:extLst>
          </p:cNvPr>
          <p:cNvSpPr/>
          <p:nvPr/>
        </p:nvSpPr>
        <p:spPr>
          <a:xfrm rot="5400000">
            <a:off x="3258377" y="5690692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50191D-D337-48DF-A156-0A961224DC47}"/>
              </a:ext>
            </a:extLst>
          </p:cNvPr>
          <p:cNvSpPr txBox="1"/>
          <p:nvPr/>
        </p:nvSpPr>
        <p:spPr>
          <a:xfrm>
            <a:off x="2185141" y="5639308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074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9" grpId="0"/>
      <p:bldP spid="10" grpId="0"/>
      <p:bldP spid="12" grpId="0" animBg="1"/>
      <p:bldP spid="12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6845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5360AF6-72CA-4E8B-884B-553979C2BA1D}"/>
              </a:ext>
            </a:extLst>
          </p:cNvPr>
          <p:cNvGrpSpPr/>
          <p:nvPr/>
        </p:nvGrpSpPr>
        <p:grpSpPr>
          <a:xfrm>
            <a:off x="400050" y="927098"/>
            <a:ext cx="11049000" cy="5536923"/>
            <a:chOff x="400050" y="228600"/>
            <a:chExt cx="11083160" cy="613382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3F7004D-7E3C-4457-81BC-4C04BA596CC1}"/>
                </a:ext>
              </a:extLst>
            </p:cNvPr>
            <p:cNvGrpSpPr/>
            <p:nvPr/>
          </p:nvGrpSpPr>
          <p:grpSpPr>
            <a:xfrm>
              <a:off x="400050" y="228600"/>
              <a:ext cx="11083160" cy="6133824"/>
              <a:chOff x="400050" y="228600"/>
              <a:chExt cx="11083160" cy="613382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A206F70-0FF0-4019-9222-C08B2F6966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3939" t="14932"/>
              <a:stretch/>
            </p:blipFill>
            <p:spPr>
              <a:xfrm>
                <a:off x="400050" y="228600"/>
                <a:ext cx="11083160" cy="6133824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50330B5-982D-4253-9970-86CE7C4B4ADB}"/>
                  </a:ext>
                </a:extLst>
              </p:cNvPr>
              <p:cNvSpPr/>
              <p:nvPr/>
            </p:nvSpPr>
            <p:spPr>
              <a:xfrm>
                <a:off x="2921000" y="2095500"/>
                <a:ext cx="1397000" cy="711200"/>
              </a:xfrm>
              <a:prstGeom prst="rect">
                <a:avLst/>
              </a:prstGeom>
              <a:solidFill>
                <a:srgbClr val="41DADE"/>
              </a:solidFill>
              <a:ln>
                <a:solidFill>
                  <a:srgbClr val="41DA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A2368EC-49B0-4B24-A70D-E158DB9DD6E5}"/>
                  </a:ext>
                </a:extLst>
              </p:cNvPr>
              <p:cNvSpPr/>
              <p:nvPr/>
            </p:nvSpPr>
            <p:spPr>
              <a:xfrm>
                <a:off x="2603500" y="2020153"/>
                <a:ext cx="19431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400" b="1" dirty="0">
                    <a:solidFill>
                      <a:srgbClr val="002060"/>
                    </a:solidFill>
                  </a:rPr>
                  <a:t>THÁNG MƯỜI MỘT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FA091A9B-28AB-4884-8269-5089561BF2B0}"/>
                </a:ext>
              </a:extLst>
            </p:cNvPr>
            <p:cNvSpPr/>
            <p:nvPr/>
          </p:nvSpPr>
          <p:spPr>
            <a:xfrm>
              <a:off x="914400" y="2813050"/>
              <a:ext cx="3454400" cy="1708150"/>
            </a:xfrm>
            <a:prstGeom prst="wedgeEllipseCallout">
              <a:avLst>
                <a:gd name="adj1" fmla="val -20453"/>
                <a:gd name="adj2" fmla="val 6408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2BF1B81C-69D5-4ECB-B128-6212BAB7C5E9}"/>
                </a:ext>
              </a:extLst>
            </p:cNvPr>
            <p:cNvSpPr/>
            <p:nvPr/>
          </p:nvSpPr>
          <p:spPr>
            <a:xfrm>
              <a:off x="8748712" y="368302"/>
              <a:ext cx="2333626" cy="1809747"/>
            </a:xfrm>
            <a:prstGeom prst="wedgeEllipseCallout">
              <a:avLst>
                <a:gd name="adj1" fmla="val -7038"/>
                <a:gd name="adj2" fmla="val 6229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B523D72-2BA7-49CA-9043-0EE5FC52C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392353"/>
              </p:ext>
            </p:extLst>
          </p:nvPr>
        </p:nvGraphicFramePr>
        <p:xfrm>
          <a:off x="4425603" y="2706973"/>
          <a:ext cx="5029200" cy="3301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3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00676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91515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842392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9431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HAI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BA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CHỦ</a:t>
                      </a:r>
                      <a:r>
                        <a:rPr lang="en-US" sz="1800" b="1" baseline="0" dirty="0"/>
                        <a:t> NHẬT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8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15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22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8883225F-913A-4CE6-B6DF-EC6CFE699CC7}"/>
              </a:ext>
            </a:extLst>
          </p:cNvPr>
          <p:cNvSpPr txBox="1"/>
          <p:nvPr/>
        </p:nvSpPr>
        <p:spPr>
          <a:xfrm>
            <a:off x="932891" y="3390086"/>
            <a:ext cx="340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Tháng 11 có 30 ngày. Ngày 1 tháng 11 là thứ Hai.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F0A90A-0F68-4EB3-B8D8-2F4A712935B0}"/>
              </a:ext>
            </a:extLst>
          </p:cNvPr>
          <p:cNvSpPr/>
          <p:nvPr/>
        </p:nvSpPr>
        <p:spPr>
          <a:xfrm>
            <a:off x="5101927" y="5534006"/>
            <a:ext cx="703561" cy="46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DB3813-D99C-4958-8FE0-798A26AF3EC7}"/>
              </a:ext>
            </a:extLst>
          </p:cNvPr>
          <p:cNvSpPr/>
          <p:nvPr/>
        </p:nvSpPr>
        <p:spPr>
          <a:xfrm>
            <a:off x="4432796" y="3651309"/>
            <a:ext cx="669131" cy="468000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A5639F-C1CC-40FB-A39C-D19AB4967FE0}"/>
              </a:ext>
            </a:extLst>
          </p:cNvPr>
          <p:cNvSpPr txBox="1"/>
          <p:nvPr/>
        </p:nvSpPr>
        <p:spPr>
          <a:xfrm>
            <a:off x="8765156" y="1221771"/>
            <a:ext cx="2333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Ngày 20 tháng 11 là thứ Bảy.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E5D0FE-1B08-4DF9-8247-3BECA3EA4D6C}"/>
              </a:ext>
            </a:extLst>
          </p:cNvPr>
          <p:cNvSpPr/>
          <p:nvPr/>
        </p:nvSpPr>
        <p:spPr>
          <a:xfrm>
            <a:off x="7928081" y="4585293"/>
            <a:ext cx="669131" cy="468000"/>
          </a:xfrm>
          <a:prstGeom prst="rect">
            <a:avLst/>
          </a:prstGeom>
          <a:solidFill>
            <a:srgbClr val="FB25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D8B05D-C66D-47E3-AFDB-1D578B81B441}"/>
              </a:ext>
            </a:extLst>
          </p:cNvPr>
          <p:cNvSpPr txBox="1"/>
          <p:nvPr/>
        </p:nvSpPr>
        <p:spPr>
          <a:xfrm>
            <a:off x="3041091" y="252521"/>
            <a:ext cx="8250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 dirty="0"/>
              <a:t>Tháng 1, tháng 3, tháng 5, tháng 7, tháng 8, tháng 10, tháng 12 có 31 ngày.</a:t>
            </a:r>
          </a:p>
          <a:p>
            <a:pPr marL="285750" indent="-285750">
              <a:buFontTx/>
              <a:buChar char="-"/>
            </a:pPr>
            <a:r>
              <a:rPr lang="vi-VN" sz="2400" dirty="0"/>
              <a:t>Tháng 4, tháng 6, tháng 9, tháng 11 có </a:t>
            </a:r>
          </a:p>
          <a:p>
            <a:r>
              <a:rPr lang="vi-VN" sz="2400" dirty="0"/>
              <a:t>30 ngày.</a:t>
            </a:r>
          </a:p>
          <a:p>
            <a:pPr marL="285750" indent="-285750">
              <a:buFontTx/>
              <a:buChar char="-"/>
            </a:pPr>
            <a:r>
              <a:rPr lang="vi-VN" sz="2400" dirty="0"/>
              <a:t>Tháng 2 có 28 hoặc 29 ngày.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/>
      <p:bldP spid="27" grpId="0" animBg="1"/>
      <p:bldP spid="2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A776E6-E879-448B-A97A-6242B2090F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7843" y="1254818"/>
            <a:ext cx="8596313" cy="528789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con vật có cùng ngày sinh.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4914900" y="3429000"/>
            <a:ext cx="4394200" cy="1556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3300173" y="3295759"/>
            <a:ext cx="3272714" cy="1518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7620000" y="3107947"/>
            <a:ext cx="863521" cy="2073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12 dưới đây.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6E8E9-AA9E-40DC-A9A2-3E8D99651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0950" y="2631180"/>
            <a:ext cx="6210300" cy="330517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571318-E51E-4365-B4C0-92AB26B0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96184"/>
              </p:ext>
            </p:extLst>
          </p:nvPr>
        </p:nvGraphicFramePr>
        <p:xfrm>
          <a:off x="6421281" y="3055838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/>
                        <a:t>14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0F3D8A-D908-4ED1-988D-43A65CE6CA95}"/>
              </a:ext>
            </a:extLst>
          </p:cNvPr>
          <p:cNvSpPr/>
          <p:nvPr/>
        </p:nvSpPr>
        <p:spPr>
          <a:xfrm>
            <a:off x="9136652" y="4187006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D83541-2EA3-4507-91B4-9C00EBA99D0C}"/>
              </a:ext>
            </a:extLst>
          </p:cNvPr>
          <p:cNvSpPr/>
          <p:nvPr/>
        </p:nvSpPr>
        <p:spPr>
          <a:xfrm>
            <a:off x="7203077" y="455848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152E779-44D6-4FCF-B3EE-268D1A9D8B67}"/>
              </a:ext>
            </a:extLst>
          </p:cNvPr>
          <p:cNvSpPr/>
          <p:nvPr/>
        </p:nvSpPr>
        <p:spPr>
          <a:xfrm>
            <a:off x="8490540" y="455848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C70B55E-9A68-46CA-9A8D-81C9EED761C4}"/>
              </a:ext>
            </a:extLst>
          </p:cNvPr>
          <p:cNvSpPr/>
          <p:nvPr/>
        </p:nvSpPr>
        <p:spPr>
          <a:xfrm>
            <a:off x="6587921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566B57-2100-46F2-9BBE-BA1FB6C875FF}"/>
              </a:ext>
            </a:extLst>
          </p:cNvPr>
          <p:cNvSpPr/>
          <p:nvPr/>
        </p:nvSpPr>
        <p:spPr>
          <a:xfrm>
            <a:off x="7875384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EB994A1-8CD5-4B24-AC63-F52ADC474995}"/>
              </a:ext>
            </a:extLst>
          </p:cNvPr>
          <p:cNvSpPr/>
          <p:nvPr/>
        </p:nvSpPr>
        <p:spPr>
          <a:xfrm>
            <a:off x="10488410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1251200-5882-465A-8375-91FEA9C0B424}"/>
              </a:ext>
            </a:extLst>
          </p:cNvPr>
          <p:cNvSpPr/>
          <p:nvPr/>
        </p:nvSpPr>
        <p:spPr>
          <a:xfrm>
            <a:off x="7203077" y="531710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B07285-69CC-4B84-8CC3-1F33A62D541D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tháng 12 rồi trả lời câu hỏi.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21A3B5-ACEA-4524-BC79-250C0301B2D5}"/>
              </a:ext>
            </a:extLst>
          </p:cNvPr>
          <p:cNvSpPr txBox="1"/>
          <p:nvPr/>
        </p:nvSpPr>
        <p:spPr>
          <a:xfrm>
            <a:off x="604156" y="2729066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12 có bao nhiêu ngày?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F20150-07E3-4B32-88DB-AD2F8D907D7A}"/>
              </a:ext>
            </a:extLst>
          </p:cNvPr>
          <p:cNvSpPr txBox="1"/>
          <p:nvPr/>
        </p:nvSpPr>
        <p:spPr>
          <a:xfrm>
            <a:off x="604156" y="3549297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đầu tiên của tháng 12 là thứ mấy?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9CA650-7B9E-4E3D-80B6-5CE37F346AAA}"/>
              </a:ext>
            </a:extLst>
          </p:cNvPr>
          <p:cNvSpPr txBox="1"/>
          <p:nvPr/>
        </p:nvSpPr>
        <p:spPr>
          <a:xfrm>
            <a:off x="604156" y="4704312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cuối cùng của tháng 12 là thứ mấy?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ED905018-A979-4409-8E3B-F64D4FA013A6}"/>
              </a:ext>
            </a:extLst>
          </p:cNvPr>
          <p:cNvSpPr/>
          <p:nvPr/>
        </p:nvSpPr>
        <p:spPr>
          <a:xfrm>
            <a:off x="8940990" y="5087013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447059-B2D5-4FE8-90E1-F1D1304896A3}"/>
              </a:ext>
            </a:extLst>
          </p:cNvPr>
          <p:cNvSpPr txBox="1"/>
          <p:nvPr/>
        </p:nvSpPr>
        <p:spPr>
          <a:xfrm>
            <a:off x="623206" y="3148675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AD190D-732B-4C71-B9ED-39D0B3D4E051}"/>
              </a:ext>
            </a:extLst>
          </p:cNvPr>
          <p:cNvSpPr/>
          <p:nvPr/>
        </p:nvSpPr>
        <p:spPr>
          <a:xfrm>
            <a:off x="7687264" y="3763699"/>
            <a:ext cx="632824" cy="370152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1</a:t>
            </a:r>
            <a:endParaRPr lang="vi-VN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F8FCA-A86E-4E79-9B84-4E874A5965E3}"/>
              </a:ext>
            </a:extLst>
          </p:cNvPr>
          <p:cNvSpPr txBox="1"/>
          <p:nvPr/>
        </p:nvSpPr>
        <p:spPr>
          <a:xfrm>
            <a:off x="623206" y="433212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Tư.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D923DB-A362-42B8-A90F-101D8573EC21}"/>
              </a:ext>
            </a:extLst>
          </p:cNvPr>
          <p:cNvSpPr/>
          <p:nvPr/>
        </p:nvSpPr>
        <p:spPr>
          <a:xfrm>
            <a:off x="8979561" y="5285021"/>
            <a:ext cx="621357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31</a:t>
            </a:r>
            <a:endParaRPr lang="vi-VN" sz="2000" dirty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2F35F-82E5-4E27-B312-B48B0C8B7705}"/>
              </a:ext>
            </a:extLst>
          </p:cNvPr>
          <p:cNvSpPr txBox="1"/>
          <p:nvPr/>
        </p:nvSpPr>
        <p:spPr>
          <a:xfrm>
            <a:off x="623206" y="5535309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Sáu.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6" grpId="0" animBg="1"/>
      <p:bldP spid="6" grpId="1" animBg="1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CF2529-B4CE-40DC-A54A-C74EAC117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1241" y="2480544"/>
            <a:ext cx="7368269" cy="38832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1244650" y="1480445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1 dưới đây rồi trả lời câu hỏi.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571318-E51E-4365-B4C0-92AB26B0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891363"/>
              </p:ext>
            </p:extLst>
          </p:nvPr>
        </p:nvGraphicFramePr>
        <p:xfrm>
          <a:off x="4045073" y="3037165"/>
          <a:ext cx="5500285" cy="3078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270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66307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756290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921298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62831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HAI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BA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TƯ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NĂM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SÁU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BẢY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CHỦ</a:t>
                      </a:r>
                      <a:r>
                        <a:rPr lang="en-US" sz="1600" b="1" baseline="0" dirty="0"/>
                        <a:t> NHẬT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524376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821A3B5-ACEA-4524-BC79-250C0301B2D5}"/>
              </a:ext>
            </a:extLst>
          </p:cNvPr>
          <p:cNvSpPr txBox="1"/>
          <p:nvPr/>
        </p:nvSpPr>
        <p:spPr>
          <a:xfrm>
            <a:off x="5041900" y="375998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 có bao nhiêu ngày?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F20150-07E3-4B32-88DB-AD2F8D907D7A}"/>
              </a:ext>
            </a:extLst>
          </p:cNvPr>
          <p:cNvSpPr txBox="1"/>
          <p:nvPr/>
        </p:nvSpPr>
        <p:spPr>
          <a:xfrm>
            <a:off x="5041022" y="754592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tết Dương lịch 1 tháng 1 là thứ mấy?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9CA650-7B9E-4E3D-80B6-5CE37F346AAA}"/>
              </a:ext>
            </a:extLst>
          </p:cNvPr>
          <p:cNvSpPr txBox="1"/>
          <p:nvPr/>
        </p:nvSpPr>
        <p:spPr>
          <a:xfrm>
            <a:off x="5041022" y="1579840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1 tháng 2 cùng năm là thứ mấy?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447059-B2D5-4FE8-90E1-F1D1304896A3}"/>
              </a:ext>
            </a:extLst>
          </p:cNvPr>
          <p:cNvSpPr txBox="1"/>
          <p:nvPr/>
        </p:nvSpPr>
        <p:spPr>
          <a:xfrm>
            <a:off x="9175325" y="371794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F8FCA-A86E-4E79-9B84-4E874A5965E3}"/>
              </a:ext>
            </a:extLst>
          </p:cNvPr>
          <p:cNvSpPr txBox="1"/>
          <p:nvPr/>
        </p:nvSpPr>
        <p:spPr>
          <a:xfrm>
            <a:off x="5027289" y="115790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Bảy.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2F35F-82E5-4E27-B312-B48B0C8B7705}"/>
              </a:ext>
            </a:extLst>
          </p:cNvPr>
          <p:cNvSpPr txBox="1"/>
          <p:nvPr/>
        </p:nvSpPr>
        <p:spPr>
          <a:xfrm>
            <a:off x="5009117" y="1974153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38397B53-B890-4246-A66E-731CD2FB2520}"/>
              </a:ext>
            </a:extLst>
          </p:cNvPr>
          <p:cNvSpPr/>
          <p:nvPr/>
        </p:nvSpPr>
        <p:spPr>
          <a:xfrm>
            <a:off x="4057773" y="5512964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E5D7E4-5320-454A-8550-FE3963BBFC36}"/>
              </a:ext>
            </a:extLst>
          </p:cNvPr>
          <p:cNvSpPr/>
          <p:nvPr/>
        </p:nvSpPr>
        <p:spPr>
          <a:xfrm>
            <a:off x="7866682" y="3663092"/>
            <a:ext cx="749300" cy="39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9F277B-BE16-4059-90A6-DCC7E626F80C}"/>
              </a:ext>
            </a:extLst>
          </p:cNvPr>
          <p:cNvSpPr/>
          <p:nvPr/>
        </p:nvSpPr>
        <p:spPr>
          <a:xfrm>
            <a:off x="4045073" y="5715000"/>
            <a:ext cx="692151" cy="4458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2F4306-218C-4BF8-9353-D4083110F71D}"/>
              </a:ext>
            </a:extLst>
          </p:cNvPr>
          <p:cNvSpPr/>
          <p:nvPr/>
        </p:nvSpPr>
        <p:spPr>
          <a:xfrm>
            <a:off x="4800600" y="5715000"/>
            <a:ext cx="749300" cy="399321"/>
          </a:xfrm>
          <a:prstGeom prst="rect">
            <a:avLst/>
          </a:prstGeom>
          <a:solidFill>
            <a:srgbClr val="41DA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0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3" grpId="0"/>
      <p:bldP spid="24" grpId="0"/>
      <p:bldP spid="25" grpId="0"/>
      <p:bldP spid="26" grpId="0"/>
      <p:bldP spid="28" grpId="0"/>
      <p:bldP spid="30" grpId="0"/>
      <p:bldP spid="31" grpId="0" animBg="1"/>
      <p:bldP spid="31" grpId="1" animBg="1"/>
      <p:bldP spid="32" grpId="0" animBg="1"/>
      <p:bldP spid="7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62569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72337A-97EB-41E1-A1AD-ED3115D1D8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0800" y="1254818"/>
            <a:ext cx="9194800" cy="518465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2D52F3D-4892-4D7E-B633-5C0B8A987F70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B7BDF8-97F0-48DB-8FBC-1672A01BC709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dưới đây ứng với ô chữ nào?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496A8A-1C12-42DB-94CA-B04709A88134}"/>
              </a:ext>
            </a:extLst>
          </p:cNvPr>
          <p:cNvCxnSpPr>
            <a:cxnSpLocks/>
          </p:cNvCxnSpPr>
          <p:nvPr/>
        </p:nvCxnSpPr>
        <p:spPr>
          <a:xfrm flipH="1">
            <a:off x="2730500" y="2942667"/>
            <a:ext cx="4332942" cy="486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DA1FDE-0260-4ED7-B1C7-6BF93FA24B35}"/>
              </a:ext>
            </a:extLst>
          </p:cNvPr>
          <p:cNvCxnSpPr>
            <a:cxnSpLocks/>
          </p:cNvCxnSpPr>
          <p:nvPr/>
        </p:nvCxnSpPr>
        <p:spPr>
          <a:xfrm flipH="1">
            <a:off x="3518834" y="4295477"/>
            <a:ext cx="583509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5D9CAB-C1EE-4501-918E-D26FBA9C8F28}"/>
              </a:ext>
            </a:extLst>
          </p:cNvPr>
          <p:cNvCxnSpPr>
            <a:cxnSpLocks/>
          </p:cNvCxnSpPr>
          <p:nvPr/>
        </p:nvCxnSpPr>
        <p:spPr>
          <a:xfrm>
            <a:off x="4840166" y="4295477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760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427A730-8A9B-4123-A8B5-5AC69B074C4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&amp;\uFFFD\uFFFD*{E404251E-7D00-48A4-85A7-DD8A8406AE5C}&quot;,&quot;C:\\Users\\Admin\\Desktop\\BÀI GIẢNG TOÁN\\BÀI GIẢNG TOÁN 2 TẬP MỘT\\CHỦ ĐỀ 6 - NGÀY - GIỜ, GIỜ - PHÚT, NGÀY - THÁ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30.Ngay-thang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8A21FD-AF89-4883-BD85-97C2F3192924}:28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007145-3B3C-4789-8830-6F69EB45F666}:28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788F10-CA07-41F9-9339-FBD75B17A2EB}:28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76B7F8-2AB7-4A93-BBAD-E482AE42484E}:2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4AE8BE-1B48-4265-B7B9-75C26DC12A32}: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270232-9F5A-45C4-B334-5CA20A8AEEAE}:2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B52F46-C101-431D-801C-D3A01F7523C1}:2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CC08B6-5319-432D-A95A-2EC641D694B7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6BA365-0985-4C48-8D62-A1128297FC66}:2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AD0C67-6F53-4ABD-ABCF-EFACC91BE88E}:2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8D2784-0D31-464F-B244-6C1B7D04397D}:2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74827F-C629-4492-9179-28AEF3B71257}:284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679</Words>
  <Application>Microsoft Office PowerPoint</Application>
  <PresentationFormat>Widescreen</PresentationFormat>
  <Paragraphs>307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Bai30.Ngay-thang</dc:title>
  <dc:creator>Phạm Thanh Hằng (ADAS – GV)</dc:creator>
  <cp:lastModifiedBy>Admin</cp:lastModifiedBy>
  <cp:revision>87</cp:revision>
  <dcterms:created xsi:type="dcterms:W3CDTF">2021-06-02T01:34:28Z</dcterms:created>
  <dcterms:modified xsi:type="dcterms:W3CDTF">2024-12-23T03:08:32Z</dcterms:modified>
</cp:coreProperties>
</file>