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7" r:id="rId2"/>
    <p:sldId id="257" r:id="rId3"/>
    <p:sldId id="271" r:id="rId4"/>
    <p:sldId id="258" r:id="rId5"/>
    <p:sldId id="261" r:id="rId6"/>
    <p:sldId id="262" r:id="rId7"/>
    <p:sldId id="259" r:id="rId8"/>
    <p:sldId id="263" r:id="rId9"/>
    <p:sldId id="273" r:id="rId10"/>
    <p:sldId id="274" r:id="rId11"/>
    <p:sldId id="275" r:id="rId12"/>
    <p:sldId id="276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F0AD2-44CD-40AC-97BC-37BEB07E06D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D9EE-1C78-4C87-81EF-B538F5EE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5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AD9EE-1C78-4C87-81EF-B538F5EE57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2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11" Type="http://schemas.openxmlformats.org/officeDocument/2006/relationships/image" Target="../media/image7.gif"/><Relationship Id="rId5" Type="http://schemas.openxmlformats.org/officeDocument/2006/relationships/image" Target="../media/image1.gif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gif"/><Relationship Id="rId5" Type="http://schemas.openxmlformats.org/officeDocument/2006/relationships/image" Target="../media/image9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gif"/><Relationship Id="rId5" Type="http://schemas.openxmlformats.org/officeDocument/2006/relationships/image" Target="../media/image9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gif"/><Relationship Id="rId5" Type="http://schemas.openxmlformats.org/officeDocument/2006/relationships/image" Target="../media/image9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gif"/><Relationship Id="rId5" Type="http://schemas.openxmlformats.org/officeDocument/2006/relationships/image" Target="../media/image9.jp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496915" y="1041917"/>
            <a:ext cx="91151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HỌC KỲ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810706" y="0"/>
            <a:ext cx="11114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823" y="2046738"/>
            <a:ext cx="1609725" cy="15646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4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10651332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10330821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875803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9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0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416 L -0.40651 0.50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58260" y="274982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1294" y="1640628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0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tốt!! Cảm ơn các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CPU</a:t>
            </a:r>
            <a:br>
              <a:rPr lang="en-US" dirty="0"/>
            </a:b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58260" y="274982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USB,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Ổ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USB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8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br>
              <a:rPr lang="en-US" dirty="0"/>
            </a:b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58260" y="274982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7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992974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7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7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7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416 L -0.40651 0.50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	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F, J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	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7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4" y="2497522"/>
            <a:ext cx="591907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	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defRPr/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04272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04272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1026" name="Picture 1" descr="IMG_256">
            <a:extLst>
              <a:ext uri="{FF2B5EF4-FFF2-40B4-BE49-F238E27FC236}">
                <a16:creationId xmlns:a16="http://schemas.microsoft.com/office/drawing/2014/main" id="{93F27BAB-EE52-4A96-8B9F-6D726F2E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53" y="669786"/>
            <a:ext cx="3058637" cy="274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8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75D9FD-FDC1-402E-B192-FE96FB307EB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q\uFFFD\uFFFD{451301C0-E94D-4F85-BD21-860615D35AFE}&quot;,&quot;D:\\Chuyên môn\\Năm học 2024-2025\\Năm học 2024-2025\\Giáo án\\Powerpoint\\Tuần 17 ôn tậ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 tập cuối kỳ I. lớp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AA44C7-7A5E-4248-BC44-3472A60E3807}:2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54542F-331A-4397-A77D-051F07FBCEAF}:2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CB4304-30AC-4562-B34A-ADE4D009BA34}:2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B44E72-701C-4B49-BCF1-004DA6E3F097}:2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F3FFC7-696F-4E62-A9FF-C43771A5469D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F87A3E-F436-4DFE-A4F7-3DD06F9D7003}: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93B6BA-9BE7-48C9-AFB5-58ED5CAFC68C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C0F4E5-C357-44B9-92BB-D25DC5FA6B60}:2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68B00D-B9DA-41D3-8DD5-4E4E3542E576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0AA25C-3981-4EF6-B386-514DC5678A81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FF6E6D-4BD0-4614-A37D-2CA5F2C18FD6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2D5C41-944D-4809-BE13-6750E6121C4E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D96C7-6732-448E-8F10-E961D9482F5F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625</Words>
  <Application>Microsoft Office PowerPoint</Application>
  <PresentationFormat>Widescreen</PresentationFormat>
  <Paragraphs>70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cuối kỳ I. lớp 3</dc:title>
  <dc:creator>vvxel</dc:creator>
  <cp:lastModifiedBy>Latitude 5300</cp:lastModifiedBy>
  <cp:revision>52</cp:revision>
  <dcterms:created xsi:type="dcterms:W3CDTF">2018-05-10T00:06:18Z</dcterms:created>
  <dcterms:modified xsi:type="dcterms:W3CDTF">2024-12-30T12:54:44Z</dcterms:modified>
</cp:coreProperties>
</file>