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76" r:id="rId10"/>
    <p:sldId id="268" r:id="rId11"/>
    <p:sldId id="271" r:id="rId12"/>
    <p:sldId id="272" r:id="rId13"/>
    <p:sldId id="273" r:id="rId14"/>
    <p:sldId id="274" r:id="rId15"/>
    <p:sldId id="277" r:id="rId16"/>
    <p:sldId id="281" r:id="rId17"/>
    <p:sldId id="282" r:id="rId18"/>
    <p:sldId id="279" r:id="rId19"/>
    <p:sldId id="283" r:id="rId20"/>
    <p:sldId id="278" r:id="rId21"/>
    <p:sldId id="284" r:id="rId22"/>
    <p:sldId id="285" r:id="rId23"/>
  </p:sldIdLst>
  <p:sldSz cx="12192000" cy="6858000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824F3-9D4B-4662-952B-2618EFC3E5D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71467-CEE5-4666-B11F-9B9FED4C9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9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71467-CEE5-4666-B11F-9B9FED4C92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21.png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7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A1BD1-13D5-48DB-B71E-03007EED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73" y="3716601"/>
            <a:ext cx="7742643" cy="220376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6917E43-1DB4-4138-BF9D-1B099129339C}"/>
              </a:ext>
            </a:extLst>
          </p:cNvPr>
          <p:cNvSpPr/>
          <p:nvPr/>
        </p:nvSpPr>
        <p:spPr>
          <a:xfrm>
            <a:off x="2875172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EE6164-CF55-4D68-9F4A-79B8C1644507}"/>
              </a:ext>
            </a:extLst>
          </p:cNvPr>
          <p:cNvSpPr/>
          <p:nvPr/>
        </p:nvSpPr>
        <p:spPr>
          <a:xfrm>
            <a:off x="6146649" y="522456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F139DC5-DAF7-4525-8B8C-CDD30B789764}"/>
              </a:ext>
            </a:extLst>
          </p:cNvPr>
          <p:cNvSpPr/>
          <p:nvPr/>
        </p:nvSpPr>
        <p:spPr>
          <a:xfrm>
            <a:off x="5645750" y="45708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0FEDC02-07E3-4972-AD36-040690EDFB1E}"/>
              </a:ext>
            </a:extLst>
          </p:cNvPr>
          <p:cNvSpPr/>
          <p:nvPr/>
        </p:nvSpPr>
        <p:spPr>
          <a:xfrm>
            <a:off x="9227481" y="53107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A2EAEE5-977C-4557-ACC4-AE5E130F7CFC}"/>
              </a:ext>
            </a:extLst>
          </p:cNvPr>
          <p:cNvSpPr/>
          <p:nvPr/>
        </p:nvSpPr>
        <p:spPr>
          <a:xfrm>
            <a:off x="8751065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81" grpId="0" animBg="1"/>
      <p:bldP spid="82" grpId="0" animBg="1"/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A97A69-1254-4634-A88C-92E0A5D1EFA1}"/>
              </a:ext>
            </a:extLst>
          </p:cNvPr>
          <p:cNvGrpSpPr/>
          <p:nvPr/>
        </p:nvGrpSpPr>
        <p:grpSpPr>
          <a:xfrm>
            <a:off x="730152" y="1572984"/>
            <a:ext cx="5117249" cy="4568379"/>
            <a:chOff x="978751" y="1413327"/>
            <a:chExt cx="5117249" cy="456837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66CA66B-03E3-4CC3-986E-966B3F2F4851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054" name="Picture 6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01303DFD-BD2F-4383-B34B-B2F449C6A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9EDA50-2BDF-4B89-80EC-8CBE9323BE5F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E31831-DB07-4606-A570-F29FA85B7FA1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B5C4A0-A2F4-4D29-B0ED-CEB148945EA1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07A177-72D0-4618-9AFC-B60CF4344CFA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6" name="Picture 8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F37ED800-0FB3-4DED-9479-D39F6D074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76B446-ED43-408F-97C4-46828BB6D10D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79CB77-5F87-48E0-9306-2E8E148868F0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AE9B31-C24F-4CFB-A12A-C965D72CFE93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B950E0-B974-4DE9-95EF-18D2F45D00D0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A5563B-49B3-4712-BCD4-814D39235A2E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CB4BD4-B2A8-488E-93BA-7E9BCF64285E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26A2EB-7DEF-4B1D-BB95-E525734E6D47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6BDE7-F366-4297-A1E3-51202933929D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C9C19E-5D40-4169-99BA-C6EC4685E29A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1C251C-AB29-4FBD-A601-7752FB4A7DA8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CF6144-487B-48BE-8F0A-A12B7E200C4D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E6260B-4C91-4055-9182-C91D5D2C322A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9A153C-A0D8-469E-B667-9F9854BE3576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54EAA0-CAA3-4C2C-B601-E84C20F649F6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B045EA-AE2C-4C10-B2A0-075CB851D440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44812-FFB0-406D-9B3B-AD4A7B136ADB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33D83F-9CDB-40FD-874F-0B2755EA972A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9EBEF2-E74F-4DDA-BA33-3C5DD33731A7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792B96-8842-4ACE-97BC-BCC6F4F20CE0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F5B46D-1D03-4D95-AAD5-6C3AC599177F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9E9BD02-F581-47A2-88CE-6ED3D82C84A9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2F40DA-1C03-4C01-B3AF-EF23FD1D83BC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81E352-E4CB-4854-968A-ABC55934C30A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58C6F7-0384-4A4F-9EB0-5D6AD20D0825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05A283D-9C85-4260-8EB6-F08563B90BD2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5EB9E3-8340-4D99-B0CA-BE7C4D6B5C6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04BD2D6-EE4C-450A-9F73-E99C8D91FE57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417A1D-366B-45F5-AA22-E58A65985AA1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B8B79F8-BCC6-44EB-AAFC-3073FC8D3879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7F50E10-0EE2-4531-AE1A-FF43690725C1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A92139-6682-4A39-BB80-05ABB6C460C9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7F781E6-188C-43FD-8AC8-80564C6C6322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76D632-150C-4F59-AFB0-00053829E432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7019706-C7EB-4801-9A30-174F07DA3286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45145F-B54A-46D3-80C7-73E9850CA4F1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33D5B1-6661-4A43-9C78-7B3E1AF8F37D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86F737-118B-474D-A662-C0A015B33B93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777767-BD64-4FEA-8F37-071DF284EE51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F6D50C1-0F66-485F-9FFA-72F1FE14A0B7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37D252-5F10-4CD2-B82D-072B51261A58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7EAC9C-5FD4-4DBA-85A5-5E4A790D25FF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9367567-633B-4C07-A1A1-0653D0282CBA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AF6072-D1B3-41BD-A2CF-F59EBAAAC06B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F877BCD-0F9E-4204-A13C-6EA1AD1286DB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4A9F12E-F74C-40D0-A0DE-14CF9F6CD3CC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368303-A3E2-4F3B-8D2B-91F45E426A4C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F3AA08E-2766-4102-B01E-DBFCBF20DE12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0C7C396-516F-4DAB-A8EE-CAA2DA2F340F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21DCDB1-B104-4475-9406-575306C03BA2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B2E374E-E2FB-4893-9909-9124FA1A19C3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5D2CF6B-E11D-4962-B61D-DB9864CFAC4B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CDDAF50-FBF4-4E69-852A-8E9612433109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391981D-0E60-4FBD-A1A1-52C1486323CB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C05133-04BE-4F21-81DF-D0C9DE49379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6AA8DA9-BB9C-4E0D-87CE-7A76BEBAA7F2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A6C1A4-72B3-42A3-83BD-01CD5C3DA0D2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CA1893-BC80-477A-A172-983C63E6063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E811F3E-345F-46B5-9623-BA258C7CF8BA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9939B16-5AE4-42A9-AF10-8BADDE062AA0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B481AF-3843-4532-8F47-1C0162956C9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0A2ADD-87C6-43ED-A55A-B55518CAAD27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8" name="Picture 10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25555B3E-A2FC-49C9-A15A-F7DAF982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B6E7F2B-9B17-40F4-AF7C-1D9A041E466D}"/>
              </a:ext>
            </a:extLst>
          </p:cNvPr>
          <p:cNvSpPr txBox="1"/>
          <p:nvPr/>
        </p:nvSpPr>
        <p:spPr>
          <a:xfrm>
            <a:off x="7093495" y="19013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6D0488-E8F0-49B0-A902-0DCB60E41274}"/>
              </a:ext>
            </a:extLst>
          </p:cNvPr>
          <p:cNvSpPr txBox="1"/>
          <p:nvPr/>
        </p:nvSpPr>
        <p:spPr>
          <a:xfrm>
            <a:off x="5139110" y="2540458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Còn số căn phòng chưa bật đèn là: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328C9C5-DD6C-48FB-9E2F-EF4968691470}"/>
              </a:ext>
            </a:extLst>
          </p:cNvPr>
          <p:cNvSpPr txBox="1"/>
          <p:nvPr/>
        </p:nvSpPr>
        <p:spPr>
          <a:xfrm>
            <a:off x="5693331" y="31944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3E3CFD-9E44-4BD8-9FB1-7ECF1DB2F0A9}"/>
              </a:ext>
            </a:extLst>
          </p:cNvPr>
          <p:cNvSpPr txBox="1"/>
          <p:nvPr/>
        </p:nvSpPr>
        <p:spPr>
          <a:xfrm>
            <a:off x="7093495" y="3848508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1" grpId="0"/>
      <p:bldP spid="82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689852" y="4498304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C5171-4E23-4921-B28C-6F6D51E948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09" y="1532144"/>
            <a:ext cx="4652565" cy="47480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1D30766-DC82-44A2-9EF4-89A69253C84D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9F0AF1-E28C-4127-BE10-2325F19FA2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3FB638-DE45-45BF-B155-F303E73A032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0CE4E2-609A-42F8-8AEC-E40AFF459647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0839D1-23FC-4A93-BC84-FD2A623DB2D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DB3AA1-5177-4817-9B56-7581676AA49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FFF7D1-12C7-4DCF-AE21-DF03DA325D6A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9F3CC6-6407-4DCA-84B4-FE2399D8E7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E0E60-DB6C-4881-BC39-0C8D0A44D0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347BFB-270E-4154-A151-E3F0D37256B7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BC40A5A-DCA9-408E-90CE-7F9528FD4266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7D0FF85-BED1-41BE-A09D-6BE7796E503D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29" grpId="0" animBg="1"/>
      <p:bldP spid="33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:a16="http://schemas.microsoft.com/office/drawing/2014/main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:a16="http://schemas.microsoft.com/office/drawing/2014/main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821C240-8570-4548-A425-F3C40A539D5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&amp;\uFFFD\uFFFD*{E404251E-7D00-48A4-85A7-DD8A8406AE5C}&quot;,&quot;C:\\Users\\Admin\\Desktop\\ĐÃ CHUYỂ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3.Pheptru(conho)socohaichusovoisocohaichus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59CF2D-C912-4EF1-8F2D-FD0BA48F514D}:2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C419BF-5E60-467B-83A5-D87C17CC4702}:2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F2974B-B0A6-456E-BC25-5398069048ED}:2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A8459C-E9B9-4C1F-A884-AE38DA0EE550}:2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93FC9D-8014-4136-80F9-D954278F3F73}:27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C0828F-4191-4122-AFBA-8B2C8208360D}:2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96C80F-617C-4033-9487-F18D031257AB}:2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3B2AC4-EF9E-4B98-8FCD-DC46279E89F1}:2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14A109-3F38-4E7C-8947-F85B60D65D31}:2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0FB9FB-E6D5-4A3F-96D8-4661E0DF5C4A}: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B2AD74-47F2-4612-92F9-70A826B8E456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46BD64-B0C1-47E0-9481-DEF366FC36F7}:2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4EE174-BD83-40F1-8C26-2F98D384D430}: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DB9A53-6760-40C7-8875-012FECFDEC3E}:28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6F377B-87D2-4FE2-A3FD-F20B6D39C85A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ECE3D1-1C90-460D-BB3B-B55C30EFBF46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5414E5-435B-4802-A5A5-ADBB263EA2CB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3F0E37-93C6-4295-B49D-1E782404B2A3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3B07C1-FC8A-4732-B5CB-CBD1B2404847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703A3F-73E6-4981-9EEE-A5FB8722DB4D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8596C2-27EE-47E4-BF8F-371A1A6202FD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581016-54C0-4A73-9E59-20D4D2BF705E}:26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934</Words>
  <Application>Microsoft Office PowerPoint</Application>
  <PresentationFormat>Widescreen</PresentationFormat>
  <Paragraphs>281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Bai23.Pheptru(conho)socohaichusovoisocohaichuso</dc:title>
  <dc:creator>Phạm Thanh Hằng (ADAS – GV)</dc:creator>
  <cp:lastModifiedBy>Admin</cp:lastModifiedBy>
  <cp:revision>79</cp:revision>
  <dcterms:created xsi:type="dcterms:W3CDTF">2021-06-02T01:34:28Z</dcterms:created>
  <dcterms:modified xsi:type="dcterms:W3CDTF">2024-11-09T09:14:45Z</dcterms:modified>
</cp:coreProperties>
</file>