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64" r:id="rId4"/>
    <p:sldId id="271" r:id="rId5"/>
    <p:sldId id="272" r:id="rId6"/>
    <p:sldId id="273" r:id="rId7"/>
    <p:sldId id="274" r:id="rId8"/>
    <p:sldId id="269" r:id="rId9"/>
    <p:sldId id="27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5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519C4-5522-436D-880B-AEBA88855737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EA153-A5A3-4820-AC10-3E3C884A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8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EA153-A5A3-4820-AC10-3E3C884A61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8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5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2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8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5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1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0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4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6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DAAB-026F-481A-A535-B039E2B772E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8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13"/>
            <a:ext cx="9144000" cy="6839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7030" y="3116884"/>
            <a:ext cx="5910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Comic Sans MS" panose="030F0702030302020204" pitchFamily="66" charset="0"/>
              </a:rPr>
              <a:t>3. Guess and write. Then say.</a:t>
            </a:r>
            <a:endParaRPr lang="en-US" sz="30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0408" y="4353943"/>
            <a:ext cx="3848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Comic Sans MS" panose="030F0702030302020204" pitchFamily="66" charset="0"/>
              </a:rPr>
              <a:t>4. Let’s play.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02" y="4936379"/>
            <a:ext cx="478596" cy="442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95" y="3734965"/>
            <a:ext cx="366750" cy="369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88" y="3734965"/>
            <a:ext cx="366750" cy="369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02" y="3647314"/>
            <a:ext cx="366750" cy="4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8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4" y="328897"/>
            <a:ext cx="641266" cy="659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525" y="278504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Guess and write. Then say.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15" y="843734"/>
            <a:ext cx="366750" cy="3693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08" y="843734"/>
            <a:ext cx="366750" cy="36937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22" y="756083"/>
            <a:ext cx="366750" cy="45319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259411" y="1225195"/>
            <a:ext cx="2790024" cy="2677812"/>
            <a:chOff x="339692" y="2028146"/>
            <a:chExt cx="2790024" cy="2677812"/>
          </a:xfrm>
        </p:grpSpPr>
        <p:sp>
          <p:nvSpPr>
            <p:cNvPr id="48" name="TextBox 47"/>
            <p:cNvSpPr txBox="1"/>
            <p:nvPr/>
          </p:nvSpPr>
          <p:spPr>
            <a:xfrm>
              <a:off x="339692" y="2314248"/>
              <a:ext cx="370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28" y="2028146"/>
              <a:ext cx="2471488" cy="267781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892404" y="1209281"/>
            <a:ext cx="2870760" cy="2668602"/>
            <a:chOff x="3318786" y="2028146"/>
            <a:chExt cx="2870760" cy="2668602"/>
          </a:xfrm>
        </p:grpSpPr>
        <p:sp>
          <p:nvSpPr>
            <p:cNvPr id="50" name="TextBox 49"/>
            <p:cNvSpPr txBox="1"/>
            <p:nvPr/>
          </p:nvSpPr>
          <p:spPr>
            <a:xfrm>
              <a:off x="3318786" y="2314248"/>
              <a:ext cx="370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515" y="2028146"/>
              <a:ext cx="2581031" cy="2668602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1259411" y="3783338"/>
            <a:ext cx="2686205" cy="2677812"/>
            <a:chOff x="339692" y="2028146"/>
            <a:chExt cx="2686205" cy="2677812"/>
          </a:xfrm>
        </p:grpSpPr>
        <p:sp>
          <p:nvSpPr>
            <p:cNvPr id="56" name="TextBox 55"/>
            <p:cNvSpPr txBox="1"/>
            <p:nvPr/>
          </p:nvSpPr>
          <p:spPr>
            <a:xfrm>
              <a:off x="339692" y="2314248"/>
              <a:ext cx="370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47" y="2028146"/>
              <a:ext cx="2263850" cy="2677812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4892404" y="3767424"/>
            <a:ext cx="2717112" cy="2668602"/>
            <a:chOff x="3318786" y="2028146"/>
            <a:chExt cx="2717112" cy="2668602"/>
          </a:xfrm>
        </p:grpSpPr>
        <p:sp>
          <p:nvSpPr>
            <p:cNvPr id="59" name="TextBox 58"/>
            <p:cNvSpPr txBox="1"/>
            <p:nvPr/>
          </p:nvSpPr>
          <p:spPr>
            <a:xfrm>
              <a:off x="3318786" y="2314248"/>
              <a:ext cx="370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163" y="2028146"/>
              <a:ext cx="2273735" cy="2668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18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1322" y="525603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13649" y="279951"/>
            <a:ext cx="3670844" cy="3939714"/>
            <a:chOff x="2613649" y="279951"/>
            <a:chExt cx="3670844" cy="39397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49" y="577965"/>
              <a:ext cx="2140946" cy="17787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673" y="279951"/>
              <a:ext cx="1613700" cy="195084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735" y="2230794"/>
              <a:ext cx="1658528" cy="198887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2177" y="2142283"/>
              <a:ext cx="2012316" cy="169975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738381" y="4517571"/>
            <a:ext cx="5522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A: What’s she doing?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8381" y="5361658"/>
            <a:ext cx="632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B: She’s doing a          .      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739497" y="5910943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87685" y="5910943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50747" y="5910943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11814" y="5910943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85915" y="5361658"/>
            <a:ext cx="113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quiz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922023" y="605149"/>
            <a:ext cx="3269812" cy="3278474"/>
            <a:chOff x="-2732436" y="1253495"/>
            <a:chExt cx="3269812" cy="32784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32436" y="1253495"/>
              <a:ext cx="2140946" cy="177874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17196" y="2349941"/>
              <a:ext cx="1804932" cy="218202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5469" y="1313098"/>
              <a:ext cx="1752845" cy="21019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1871" y="2743200"/>
              <a:ext cx="2091628" cy="1766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08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1322" y="525603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00735" y="486366"/>
            <a:ext cx="3610642" cy="3717694"/>
            <a:chOff x="2700735" y="486366"/>
            <a:chExt cx="3610642" cy="37176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735" y="737101"/>
              <a:ext cx="1953362" cy="16304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0"/>
            <a:stretch/>
          </p:blipFill>
          <p:spPr>
            <a:xfrm>
              <a:off x="4719717" y="486366"/>
              <a:ext cx="1591660" cy="188122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735" y="2246399"/>
              <a:ext cx="1658528" cy="19576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576" y="2246399"/>
              <a:ext cx="1811801" cy="160943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119382" y="5361658"/>
            <a:ext cx="5076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omic Sans MS" panose="030F0702030302020204" pitchFamily="66" charset="0"/>
              </a:rPr>
              <a:t>B: Yes, there is.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9382" y="4517571"/>
            <a:ext cx="5522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A: Is there a        ?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11798" y="5072743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61955" y="5072743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26628" y="5072743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7001" y="4517571"/>
            <a:ext cx="101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fox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9089" y="851197"/>
            <a:ext cx="2955637" cy="2930722"/>
            <a:chOff x="-1879484" y="1509909"/>
            <a:chExt cx="2955637" cy="29307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9484" y="1509909"/>
              <a:ext cx="1953362" cy="163049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0"/>
            <a:stretch/>
          </p:blipFill>
          <p:spPr>
            <a:xfrm>
              <a:off x="-1839700" y="2559404"/>
              <a:ext cx="1591660" cy="18812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3539" y="1536700"/>
              <a:ext cx="1619692" cy="191182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4939" y="2818411"/>
              <a:ext cx="1811801" cy="160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4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1322" y="525603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14613" y="279951"/>
            <a:ext cx="3535910" cy="3939714"/>
            <a:chOff x="2714613" y="279951"/>
            <a:chExt cx="3535910" cy="39397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613" y="577965"/>
              <a:ext cx="1961637" cy="16528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523" y="279951"/>
              <a:ext cx="1560000" cy="195084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487" y="2230794"/>
              <a:ext cx="1603023" cy="198887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2177" y="2177719"/>
              <a:ext cx="1978346" cy="165734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358867" y="5361658"/>
            <a:ext cx="4869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omic Sans MS" panose="030F0702030302020204" pitchFamily="66" charset="0"/>
              </a:rPr>
              <a:t>B: Yes, there is.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58867" y="4517571"/>
            <a:ext cx="5522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A: Is there a        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682341" y="5061857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6426" y="5061857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99383" y="5061857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42585" y="4544075"/>
            <a:ext cx="1061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box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28117" y="697133"/>
            <a:ext cx="3112609" cy="3076611"/>
            <a:chOff x="-1717199" y="1610261"/>
            <a:chExt cx="3112609" cy="30766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6020" y="1610261"/>
              <a:ext cx="1961637" cy="165282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17199" y="2668970"/>
              <a:ext cx="1653699" cy="20179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613" y="1674534"/>
              <a:ext cx="1603023" cy="19888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7406" y="3023178"/>
              <a:ext cx="1978346" cy="1657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865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1322" y="525603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831556" y="417737"/>
            <a:ext cx="3411667" cy="3787118"/>
            <a:chOff x="2831556" y="417737"/>
            <a:chExt cx="3411667" cy="37871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556" y="735008"/>
              <a:ext cx="1825864" cy="15113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583" y="417737"/>
              <a:ext cx="1487640" cy="18431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556" y="2382600"/>
              <a:ext cx="1475159" cy="182225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576" y="2397115"/>
              <a:ext cx="1743647" cy="140916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298970" y="5361658"/>
            <a:ext cx="889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B: He’s answering a              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8970" y="4517571"/>
            <a:ext cx="5522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A: What’s he doing?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084196" y="5887179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34410" y="5887179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96433" y="5887179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39595" y="5887179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12502" y="5887179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48767" y="5887179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3666" y="5887179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09454" y="5887179"/>
            <a:ext cx="182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026307" y="5373612"/>
            <a:ext cx="2172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question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89847" y="879546"/>
            <a:ext cx="2836460" cy="2800446"/>
            <a:chOff x="-1882140" y="1369690"/>
            <a:chExt cx="2836460" cy="280044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25864" y="1369690"/>
              <a:ext cx="1825864" cy="151139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82140" y="2326959"/>
              <a:ext cx="1531435" cy="18431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0839" y="1385351"/>
              <a:ext cx="1475159" cy="182225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548" y="2734391"/>
              <a:ext cx="1743647" cy="1409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05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9" y="306171"/>
            <a:ext cx="667735" cy="70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525" y="278504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play.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39" y="740169"/>
            <a:ext cx="478596" cy="442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9810" y="859342"/>
            <a:ext cx="38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Spelling bee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28" y="2340427"/>
            <a:ext cx="1558762" cy="12436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37858" y="2554907"/>
            <a:ext cx="1055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quiz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31" y="3614933"/>
            <a:ext cx="1651226" cy="10677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0" y="3755056"/>
            <a:ext cx="135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q-u-</a:t>
            </a:r>
            <a:r>
              <a:rPr lang="en-US" sz="28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-z</a:t>
            </a:r>
          </a:p>
        </p:txBody>
      </p:sp>
    </p:spTree>
    <p:extLst>
      <p:ext uri="{BB962C8B-B14F-4D97-AF65-F5344CB8AC3E}">
        <p14:creationId xmlns:p14="http://schemas.microsoft.com/office/powerpoint/2010/main" val="3806202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ECC825-31F3-40A4-8DE6-C935C710B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78" y="2887008"/>
            <a:ext cx="2092631" cy="2942399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45B74F-FE37-4B40-A57A-B80E7B3CF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69" y="2825922"/>
            <a:ext cx="2092400" cy="2977757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71F50-A601-43ED-BA26-2F7DC7480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28" y="2870804"/>
            <a:ext cx="2107022" cy="2958603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70212-C837-08B5-7417-56DA48E9AD8B}"/>
              </a:ext>
            </a:extLst>
          </p:cNvPr>
          <p:cNvSpPr txBox="1"/>
          <p:nvPr/>
        </p:nvSpPr>
        <p:spPr>
          <a:xfrm>
            <a:off x="698173" y="5803679"/>
            <a:ext cx="7941733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facebook.com/www.tienganhglobalsuccess.vn</a:t>
            </a:r>
          </a:p>
        </p:txBody>
      </p:sp>
    </p:spTree>
    <p:extLst>
      <p:ext uri="{BB962C8B-B14F-4D97-AF65-F5344CB8AC3E}">
        <p14:creationId xmlns:p14="http://schemas.microsoft.com/office/powerpoint/2010/main" val="290151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07882 -4.81481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-0.07882 -2.96296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07882 -2.59259E-6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</TotalTime>
  <Words>107</Words>
  <Application>Microsoft Office PowerPoint</Application>
  <PresentationFormat>On-screen Show (4:3)</PresentationFormat>
  <Paragraphs>30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HEID</cp:lastModifiedBy>
  <cp:revision>23</cp:revision>
  <dcterms:created xsi:type="dcterms:W3CDTF">2021-02-24T03:33:59Z</dcterms:created>
  <dcterms:modified xsi:type="dcterms:W3CDTF">2023-08-01T01:55:35Z</dcterms:modified>
</cp:coreProperties>
</file>