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  <p:sldMasterId id="2147483695" r:id="rId3"/>
  </p:sldMasterIdLst>
  <p:notesMasterIdLst>
    <p:notesMasterId r:id="rId34"/>
  </p:notesMasterIdLst>
  <p:sldIdLst>
    <p:sldId id="327" r:id="rId4"/>
    <p:sldId id="417" r:id="rId5"/>
    <p:sldId id="444" r:id="rId6"/>
    <p:sldId id="259" r:id="rId7"/>
    <p:sldId id="432" r:id="rId8"/>
    <p:sldId id="476" r:id="rId9"/>
    <p:sldId id="478" r:id="rId10"/>
    <p:sldId id="493" r:id="rId11"/>
    <p:sldId id="494" r:id="rId12"/>
    <p:sldId id="495" r:id="rId13"/>
    <p:sldId id="496" r:id="rId14"/>
    <p:sldId id="497" r:id="rId15"/>
    <p:sldId id="491" r:id="rId16"/>
    <p:sldId id="443" r:id="rId17"/>
    <p:sldId id="453" r:id="rId18"/>
    <p:sldId id="458" r:id="rId19"/>
    <p:sldId id="499" r:id="rId20"/>
    <p:sldId id="498" r:id="rId21"/>
    <p:sldId id="500" r:id="rId22"/>
    <p:sldId id="501" r:id="rId23"/>
    <p:sldId id="502" r:id="rId24"/>
    <p:sldId id="503" r:id="rId25"/>
    <p:sldId id="504" r:id="rId26"/>
    <p:sldId id="505" r:id="rId27"/>
    <p:sldId id="477" r:id="rId28"/>
    <p:sldId id="506" r:id="rId29"/>
    <p:sldId id="463" r:id="rId30"/>
    <p:sldId id="475" r:id="rId31"/>
    <p:sldId id="474" r:id="rId32"/>
    <p:sldId id="328" r:id="rId33"/>
  </p:sldIdLst>
  <p:sldSz cx="9144000" cy="5143500" type="screen16x9"/>
  <p:notesSz cx="6858000" cy="9144000"/>
  <p:embeddedFontLst>
    <p:embeddedFont>
      <p:font typeface="Kirang Haerang" panose="020B0604020202020204" charset="-127"/>
      <p:regular r:id="rId35"/>
    </p:embeddedFont>
    <p:embeddedFont>
      <p:font typeface="Comic Sans MS" panose="030F0702030302020204" pitchFamily="66" charset="0"/>
      <p:regular r:id="rId36"/>
      <p:bold r:id="rId37"/>
      <p:italic r:id="rId38"/>
      <p:boldItalic r:id="rId39"/>
    </p:embeddedFont>
    <p:embeddedFont>
      <p:font typeface="Nixie One" panose="020B0604020202020204" charset="0"/>
      <p:regular r:id="rId40"/>
    </p:embeddedFont>
    <p:embeddedFont>
      <p:font typeface="Nunito" pitchFamily="2" charset="0"/>
      <p:regular r:id="rId41"/>
      <p:bold r:id="rId42"/>
      <p:italic r:id="rId43"/>
      <p:boldItalic r:id="rId44"/>
    </p:embeddedFont>
    <p:embeddedFont>
      <p:font typeface="Varela Round" panose="00000500000000000000" pitchFamily="2" charset="-79"/>
      <p:regular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CAA988"/>
    <a:srgbClr val="A7C8FF"/>
    <a:srgbClr val="A9CAFF"/>
    <a:srgbClr val="080808"/>
    <a:srgbClr val="FF0066"/>
    <a:srgbClr val="F9C7CA"/>
    <a:srgbClr val="E0B07C"/>
    <a:srgbClr val="0084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83" autoAdjust="0"/>
  </p:normalViewPr>
  <p:slideViewPr>
    <p:cSldViewPr snapToGrid="0">
      <p:cViewPr varScale="1">
        <p:scale>
          <a:sx n="126" d="100"/>
          <a:sy n="126" d="100"/>
        </p:scale>
        <p:origin x="1230" y="24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4:52.675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1,'17'1,"1"0,-1 2,0 0,0 1,0 0,24 10,94 51,-84-39,184 86,188 100,-225-86,-27-15,-11-8,47 26,-166-104,-27-16,0 0,1-1,0-1,21 8,-22-9,1 0,-1 1,0 0,-1 1,24 20,-26-19,0-1,1 0,0-1,0 0,0-1,1 0,0-1,18 6,45-3,-44-7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07.845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1,'1'1,"-1"1,1-1,-1 1,1-1,0 0,0 1,0-1,-1 0,1 1,1-1,-1 0,0 0,0 0,0 0,1 0,-1 0,0 0,1 0,-1-1,2 2,35 14,-34-14,106 33,215 41,-305-74,0-1,0-1,0-1,1 0,-1-2,0 0,-1-2,32-10,-22 6,1 2,0 1,32-2,134-8,104-3,-224 18,-26 0,-1 1,1 3,62 11,69 16,38 9,-197-33,0 2,0 1,-1 1,-1 0,23 16,0 3,45 41,-36-21,31 23,-55-48,-2 1,-1 1,0 1,-2 1,29 47,35 42,-71-97,1-1,0 0,2-1,0-1,1-1,25 16,-13-14,0 2,-1 1,-2 1,0 2,26 28,27 31,8 10,-64-59,-2 1,30 60,-35-59,2 0,44 56,-53-80,1 0,0 0,1-2,0 0,19 10,-19-12,-1 0,0 1,0 1,-1-1,0 2,16 18,-27-28,0 0,0 1,0-1,0 0,0 1,0-1,0 1,0-1,-1 1,1-1,0 1,-1-1,0 1,1 0,-1-1,0 1,0-1,0 1,0 0,0-1,0 1,0 0,-1-1,0 3,0-3,0 1,0-1,-1 1,1-1,-1 1,1-1,-1 0,0 0,1 0,-1 0,0 0,0 0,0 0,0-1,0 1,-3 0,-12 2,1-1,-1-1,-29-1,37 0,-66 0,22 1,1-3,-103-15,139 12,1-1,0 0,0-1,0-1,1 0,0-1,1-1,0 0,-13-13,15 13,0 0,0 1,-2 0,1 0,-1 1,0 1,0 0,-1 1,0 1,0 0,-21-5,17 8,0 0,1 1,-1 1,0 0,0 1,1 1,-27 7,43-9,0 0,0 0,0 0,0 1,-1-1,1 0,0 1,0-1,0 1,0-1,0 1,0 0,0-1,0 1,1 0,-1 0,0-1,0 1,0 0,1 0,-1 0,1 0,-1 0,0 0,1 0,0 0,-1 0,1 1,0-1,-1 0,1 0,0 0,0 0,0 0,0 1,0-1,0 0,1 1,1 3,1 0,-1-1,1 1,0-1,1 0,-1 0,5 4,10 12,46 64,-64-84,1 0,-1 1,0-1,1 1,-1-1,0 1,1-1,-1 1,0-1,0 1,0 0,0-1,1 1,-1-1,0 1,0-1,0 1,0 0,0-1,0 1,0-1,-1 1,1-1,0 1,0 0,0-1,-1 1,1-1,-1 2,-17 10,-39 5,41-13,-60 20,20-5,-1-3,-81 13,115-29,-1-1,1-1,0 0,0-2,0-1,-41-14,10 3,38 11,0-1,1 0,0-2,-25-15,-22-12,5 6,41 20,-2-1,1 2,-1 1,0 0,-1 1,-21-4,27 7,0 0,1-1,-1 0,1-1,0-1,0 0,1 0,-1-1,1-1,-16-14,-3 0,-42-18,58 33,0 1,1-2,0 0,-22-18,14 7,8 6,-1 1,0 0,-1 1,-27-16,29 21,0-2,1 0,0 0,1-1,0-1,0 0,1 0,1-1,0 0,-15-24,13 16,2 0,0-1,1 0,0-1,2 1,-6-35,0 6,-2 0,-2 1,-3 1,-1 0,-31-50,36 68,0-1,-31-46,40 67,-1 0,-1 1,0-1,0 1,-1 1,0 0,0 0,-17-9,-75-34,-68-39,26 9,131 74,1 1,-1 1,0 0,-1 0,1 2,-1-1,1 1,-1 1,0 0,1 1,-1 1,-23 3,35-4,-1 1,1-1,-1 1,1-1,-1 1,1 0,-1 0,1-1,0 1,-1 0,1 0,0 0,0 1,0-1,0 0,0 0,0 1,0-1,0 0,0 1,1-1,-1 1,1-1,-1 1,0 1,1 1,0 0,0 0,0 0,0 0,1-1,0 1,-1 0,2 0,-1-1,2 6,5 6,-1 0,2-1,0 0,11 13,70 100,-82-113,1-2,1 0,0-1,0 0,24 17,-20-16,0 1,18 20,-11-10,1-1,1-1,0-1,2-1,29 18,10 7,-48-30,0 0,-1 2,0 0,-1 0,11 20,-10-15,2 0,34 34,-34-38,0 0,-1 2,16 24,-5-7,-20-28,0 0,1 0,0-1,1 0,-1-1,1 0,18 9,76 29,-56-26,5 6,69 43,-72-37,79 34,-108-55,-1 0,0 1,-1 1,0 1,-1 1,25 23,-41-35,0 0,0-1,-1 1,1 0,0-1,-1 1,1 0,-1 0,1 0,-1 0,1 0,-1 0,0 0,1 0,-1-1,0 1,0 0,1 0,-1 0,0 0,0 0,0 0,-1 1,1-1,0 1,-1-1,0-1,1 1,-1-1,0 0,1 1,-1-1,0 0,1 1,-1-1,0 0,0 0,1 0,-1 0,0 0,0 0,1 0,-1 0,0 0,0 0,1 0,-1 0,0-1,0 1,1 0,-1-1,0 1,1 0,-1-1,0 1,1-1,-1 1,1-1,-1 1,0-1,-33-24,15 11,-1 1,-36-19,50 29,1 1,-1 0,0 0,0 0,0 1,0-1,0 2,0-1,0 1,0 0,-1 0,1 0,0 1,0 0,-8 2,12-2,1-1,0 0,0 1,-1-1,1 0,0 1,0 0,0-1,0 1,-1 0,1-1,0 1,0 0,0 0,1 0,-1 0,0 0,0 0,0 0,1 0,-1 0,0 0,1 1,-1-1,1 0,0 0,-1 0,1 1,0 1,0-1,1 1,-1 0,1 0,0-1,0 1,0 0,1-1,-1 1,1-1,-1 0,1 1,3 3,7 6,0 0,2 0,15 10,-29-22,85 68,30 20,-100-79,0-1,1-1,0 0,0-1,1 0,30 5,-12-6,1-1,46 0,-46-7,-1-1,1-1,-1-2,67-23,-56 15,1 2,48-6,-50 14,72-19,-99 18,-1 0,0 0,-1-2,1 0,-2-1,1-1,15-12,6-8,66-66,-68 54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11.892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49 140,'432'0,"-427"0,1-1,-1 1,0-1,1 0,-1 0,0 0,0-1,0 0,0 0,0 0,0-1,-1 1,8-6,-11 7,0 0,0-1,0 1,0 0,0 0,0-1,0 1,0-1,0 1,-1 0,1-1,-1 0,1 1,-1-1,1 1,-1-1,0 1,0-4,0 2,-1 0,0 1,1-1,-1 1,0-1,-1 1,1-1,0 1,-1-1,1 1,-1 0,0 0,1 0,-1 0,-3-2,-2-1,0 0,-1 0,0 1,0 0,0 0,0 1,-1 0,1 0,-1 1,0 0,0 1,0 0,-13 0,-13 1,0 1,-36 6,15-1,15-2,0 1,0 3,-50 15,83-16,18-1,38 3,-23-4,6 6,-2 2,1 1,-1 1,-1 1,-1 1,29 25,-12-10,58 32,-27-25,-2 3,-2 4,-1 2,-3 4,-3 2,66 71,-113-105,145 150,-135-145,2-1,1-1,0-2,41 22,-16-14,95 34,-122-54,-1-2,1 0,0-2,0-1,54 0,-17-6,-22 0,-1 2,1 1,60 11,-31 1,-38-9,-2 3,63 19,-85-22,0 0,-1 1,0 0,0 0,0 1,-1 0,1 1,-2-1,1 2,-1-1,0 1,0 0,9 16,20 34,34 64,-57-89,-4-2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0.951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23 550,'0'-1,"1"-1,-1 1,1-1,0 1,-1 0,1-1,0 1,0 0,0-1,0 1,0 0,1 0,-1 0,0 0,0 0,1 0,-1 0,0 1,1-1,-1 0,1 1,-1-1,1 1,-1 0,1-1,0 1,2 0,52-6,-51 5,58-2,0 3,100 11,-137-7,-1 0,0 2,0 1,-1 1,0 1,0 1,-1 1,0 1,26 18,-29-13,-1 1,-1 0,0 2,-2 0,0 1,13 24,-28-44,0 0,0 0,0 0,0 1,0-1,-1 0,1 1,0-1,-1 0,1 1,-1-1,0 1,1-1,-1 1,0-1,0 1,0-1,0 1,0-1,0 1,-1-1,1 1,0-1,-1 0,1 1,-1-1,1 1,-1-1,-1 2,1-3,-1 1,1-1,0 0,-1 0,1 0,-1 1,1-1,-1-1,1 1,-1 0,1 0,-1 0,1-1,0 1,-1-1,1 1,-1-1,1 0,0 1,0-1,-1 0,1 0,0 0,0 0,0 0,0 0,0 0,0 0,0 0,0-2,-49-53,22 24,-36-32,52 54,-1 0,0 1,0 0,0 1,-1 1,-26-11,-95-43,40 16,84 39,0-1,0-1,1 1,0-2,0 1,0-2,2 1,-1-1,1 0,0-1,1 0,1 0,0 0,0-1,1 0,-6-20,10 30,1 1,-1 0,1 0,0-1,-1 1,1-1,0 1,0 0,0-1,0 1,0-1,0 1,0 0,1-1,-1 1,0 0,1-1,-1 1,1 0,0-1,-1 1,1 0,0 0,0 0,1-2,0 2,-1 0,1-1,0 1,0 0,0 0,0 1,1-1,-1 0,0 1,0-1,0 1,1 0,-1 0,4 0,-2 0,1 0,-1 0,1 1,-1 0,1 0,-1 0,0 0,1 1,-1 0,0 0,0 0,0 0,0 0,-1 1,1 0,4 4,-6-3,1 1,-1 0,0 0,0-1,-1 1,0 0,0 0,0 1,0-1,-1 0,0 0,0 0,0 0,-1 7,0-10,1-1,0 1,0-1,-1 0,1 1,-1-1,0 1,1-1,-1 0,0 1,0-1,0 0,0 0,0 0,0 1,0-1,0 0,0 0,0-1,-3 2,2-1,0-1,0 0,0 1,0-1,0 0,0-1,0 1,0 0,0 0,0-1,0 0,1 1,-1-1,0 0,0 0,0 0,0 0,1 0,-1 0,-2-2,-9-8,-1 0,1-1,1-1,0 0,1-1,-16-25,-51-99,61 104,16 32,-1 0,1 0,0 0,0 0,0-1,0 1,0 0,0-1,1 1,-1 0,1-1,-1 1,1-1,0 1,0-1,0 1,1-1,-1 1,1-1,-1 1,1 0,0-1,0 1,0 0,0-1,0 1,0 0,1 0,-1 0,1 0,-1 0,1 0,0 1,0-1,0 1,0-1,3-1,-1 1,0 0,1 1,0-1,-1 1,1 0,0 0,-1 1,1-1,0 1,0 0,0 0,-1 1,1 0,0-1,0 2,-1-1,1 0,-1 1,6 3,1 1,-1 1,-1 0,1 0,-1 1,0 0,-1 1,0 0,0 0,9 17,8 16,21 46,-28-51,26 64,8 17,-41-98,1 1,1-2,1 0,1-1,26 27,-16-20,-4-2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3.140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1,'1'1,"-1"1,1-1,0 0,-1 1,1-1,0 1,0-1,0 0,0 0,1 0,-1 1,0-1,0 0,1-1,-1 1,1 0,-1 0,0 0,3 0,37 16,-34-14,35 12,-23-9,1 2,-1 0,0 1,18 12,-31-17,-1 0,0 0,0 1,0 0,0 0,-1 0,0 0,0 1,0 0,-1 0,0 0,0 0,0 0,-1 0,0 1,2 11,0 15,-1 1,-3 68,-2-71,2 1,1 0,8 49,-2-50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4.232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35,'0'-11,"6"-4,1 6,0 11,10 10,2 9,3 6,-1 4,-5 3,-5-5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24.884"/>
    </inkml:context>
    <inkml:brush xml:id="br0">
      <inkml:brushProperty name="width" value="0.2" units="cm"/>
      <inkml:brushProperty name="height" value="0.4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14,'0'-6,"0"-1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32.04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803 1,'-1'3,"1"0,-1 0,0 0,0 0,-1-1,1 1,0 0,-1-1,0 1,1-1,-1 1,0-1,0 0,0 1,-1-1,1 0,-4 2,-49 31,46-30,-17 9,0-2,-1-1,0-1,-1-1,0-2,-1 0,0-2,-55 2,-144 21,468-87,-160 36,-74 20,0 1,0-1,0 0,0 0,-1-1,1 0,-1 0,0 0,0 0,5-7,-10 10,0 1,1-1,-1 1,1-1,-1 0,0 1,0-1,1 0,-1 1,0-1,0 0,0 1,0-1,0 0,0 1,0-1,0 0,0 0,0 1,0-1,0 0,0 1,-1-1,1 0,0 1,-1-1,1 1,0-1,-1 0,1 1,-1-1,1 1,-1-1,1 1,-1-1,1 1,-1-1,1 1,-1 0,0-1,1 1,-1 0,1-1,-1 1,0 0,0 0,0 0,-37-10,37 10,-29-2,-1 2,0 0,0 2,1 2,-1 0,1 2,-42 14,-53 10,121-30,-1 1,1 0,0 1,0-1,0 1,-1 0,2 0,-1 0,0 1,0-1,1 1,-1 0,1 0,0 0,0 0,-3 5,2-2,0 1,0 0,1 0,0 0,1 0,-1 0,1 1,-2 12,2 10,1 1,1-1,7 54,-5-73,32 183,-29-168,1-1,1 0,1-1,22 44,56 81,-16-33,-61-100,-1 0,0 1,-1 0,-1 0,5 27,-6-16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7T09:05:37.461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1660 784,'4'2,"1"0,-1 0,1 1,-1-1,0 1,0 0,0 0,0 0,6 8,11 6,14 11,-1 1,-1 2,41 49,14 13,-19-25,-21-19,2-1,2-3,99 66,-108-85,-1 1,50 43,-60-41,2-3,1 0,1-2,1-2,1-2,51 21,62 31,-117-54,0 0,1-2,1-2,47 12,-64-21,-1-2,1-1,0 0,0-1,31-3,-46 2,0 0,-1 0,1-1,0 1,-1-1,1 0,-1 0,1-1,-1 1,0-1,0 0,1 0,-1 0,0 0,-1 0,1 0,0-1,-1 0,1 1,-1-1,0 0,0 0,0 0,0 0,0-1,-1 1,1 0,-1-1,0 1,0-1,-1 0,1 1,-1-1,1 0,-1 1,0-5,-1 3,0-1,-1 1,1 0,-1 0,0 0,0 0,0 0,-1 1,0-1,0 1,0-1,0 1,-1 0,0 0,0 1,-7-7,-10-6,-1 1,-26-14,32 20,-76-40,-42-26,-15-29,-176-156,297 238,-1 1,-2 2,0 1,-52-23,16 9,42 21,-51-16,55 21,1-1,0 0,0-2,-28-16,-2-8,-162-113,202 138,1-1,0 1,1-1,0-1,0 0,-11-20,17 26,0-1,0 1,0 0,1-1,-1 0,1 1,0-1,1 0,-1-6,1 9,0-1,0 1,1 0,-1-1,1 1,-1-1,1 1,0 0,0 0,0 0,0-1,1 1,-1 0,0 0,1 0,-1 1,1-1,0 0,2-1,-1 1,0 0,1 0,-1 1,0-1,1 1,-1 0,1 0,-1 0,1 0,0 1,-1 0,1-1,0 1,0 1,-1-1,1 0,0 1,-1 0,1 0,-1 0,1 0,5 3,9 5,-1 0,-1 0,18 14,-22-15,103 85,-84-65,0-2,62 38,-62-44,48 38,7 6,-53-39,-20-13,-14-12,1 0,0 0,0 0,0 0,0 0,0 0,0 0,0 0,0 0,0 0,0 0,0 0,-1 0,1 0,0 0,0 0,0 0,0 0,0 0,0 0,0 0,0 0,0 0,0 0,0 0,0 0,0 0,0 1,-260-166,134 80,-169-93,147 91,127 73,0-1,-35-34,40 34,0 0,-1 1,-1 1,-23-13,32 21,1 0,-1-1,1 0,1 0,-1-1,1 0,0 0,1 0,-1-1,2 0,-1-1,1 1,0-1,1 0,0 0,1-1,-1 1,2-1,-1 0,2 1,-1-1,1-12,0 12,0 0,-1 0,0-1,-1 1,0 0,0 1,-10-19,11 24,0 2,0-1,0 0,-1 0,1 1,-1-1,0 1,0 0,0-1,0 2,0-1,0 0,0 0,-1 1,1 0,-1 0,1 0,-1 0,1 0,-1 1,1-1,-1 1,0 0,1 0,-1 1,-4 0,-5 2,0 1,0 1,0 0,0 1,1 0,0 0,0 2,1-1,0 2,0-1,-13 15,11-11,-1 0,0-1,0 0,-1-2,-1 0,-27 12,-224 56,-208 109,343-135,130-51,1 1,0-1,-1 1,1 0,0 0,0 0,0 0,0 0,0 0,0 0,0 0,0 0,0 0,0 0,0 1,1-1,-1 0,1 1,-1-1,1 0,-1 1,1-1,0 1,-1-1,1 1,0 1,1 1,-1 0,1 0,0 0,0 0,0 0,1-1,-1 1,1 0,3 5,5 5,0 0,1 0,20 18,-3-5,-7-8,0 1,-1 1,-2 1,0 0,24 40,-41-61,0-1,-1 1,1 0,-1-1,1 1,-1 0,1 0,-1 0,0-1,1 1,-1 0,0 0,0 0,0 0,1 0,-1 0,0-1,0 1,0 0,0 0,-1 0,1 0,0 0,0 0,0-1,-1 1,1 0,-1 0,1 0,0-1,-1 1,1 0,-1 0,1-1,-1 1,0 0,1-1,-1 1,0-1,0 1,1-1,-2 1,-1 0,1-1,0 0,0 0,0 0,0 0,-1 0,1 0,0-1,0 1,0-1,0 1,0-1,0 0,0 0,0 0,-3-2,1-1,-1 0,1 0,0-1,0 0,0 0,0 0,1 0,0 0,0-1,0 0,1 1,0-1,0 0,1 0,-1 0,1 0,0-1,1 1,0 0,0-8,3-21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3273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</a:t>
            </a:r>
          </a:p>
        </p:txBody>
      </p:sp>
    </p:spTree>
    <p:extLst>
      <p:ext uri="{BB962C8B-B14F-4D97-AF65-F5344CB8AC3E}">
        <p14:creationId xmlns:p14="http://schemas.microsoft.com/office/powerpoint/2010/main" val="192748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6597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chuột lần 1 vào ô số để hiện chữ cái còn thiếu của mỗi từ.</a:t>
            </a:r>
          </a:p>
          <a:p>
            <a:r>
              <a:rPr lang="en-US"/>
              <a:t>GV nháy chuột lần 1 vào ô số để nghe âm thanh mỗi từ.</a:t>
            </a:r>
          </a:p>
        </p:txBody>
      </p:sp>
    </p:spTree>
    <p:extLst>
      <p:ext uri="{BB962C8B-B14F-4D97-AF65-F5344CB8AC3E}">
        <p14:creationId xmlns:p14="http://schemas.microsoft.com/office/powerpoint/2010/main" val="16100840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44536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20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08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6897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1132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57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6289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1561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nháy vào  biểu tượng của đội chơi để tính điểm cho các đội. Mỗi lần nháy 1 ngôi sao xuất hiện. </a:t>
            </a:r>
          </a:p>
        </p:txBody>
      </p:sp>
    </p:spTree>
    <p:extLst>
      <p:ext uri="{BB962C8B-B14F-4D97-AF65-F5344CB8AC3E}">
        <p14:creationId xmlns:p14="http://schemas.microsoft.com/office/powerpoint/2010/main" val="272898660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2826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7865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529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80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173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2524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563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723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1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1"/>
          <p:cNvSpPr/>
          <p:nvPr/>
        </p:nvSpPr>
        <p:spPr>
          <a:xfrm>
            <a:off x="-164200" y="6861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"/>
          <p:cNvSpPr/>
          <p:nvPr/>
        </p:nvSpPr>
        <p:spPr>
          <a:xfrm>
            <a:off x="8204500" y="3898800"/>
            <a:ext cx="447000" cy="4470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1"/>
          <p:cNvSpPr/>
          <p:nvPr/>
        </p:nvSpPr>
        <p:spPr>
          <a:xfrm>
            <a:off x="100425" y="-196925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11"/>
          <p:cNvSpPr/>
          <p:nvPr/>
        </p:nvSpPr>
        <p:spPr>
          <a:xfrm>
            <a:off x="419100" y="6861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1"/>
          <p:cNvSpPr/>
          <p:nvPr/>
        </p:nvSpPr>
        <p:spPr>
          <a:xfrm>
            <a:off x="8333725" y="44825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741750" y="4449750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"/>
          <p:cNvSpPr/>
          <p:nvPr/>
        </p:nvSpPr>
        <p:spPr>
          <a:xfrm>
            <a:off x="8956300" y="4058696"/>
            <a:ext cx="287100" cy="287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"/>
          <p:cNvSpPr/>
          <p:nvPr/>
        </p:nvSpPr>
        <p:spPr>
          <a:xfrm>
            <a:off x="-164200" y="427770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1"/>
          <p:cNvSpPr/>
          <p:nvPr/>
        </p:nvSpPr>
        <p:spPr>
          <a:xfrm>
            <a:off x="8568725" y="4717500"/>
            <a:ext cx="508500" cy="5085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1"/>
          <p:cNvSpPr/>
          <p:nvPr/>
        </p:nvSpPr>
        <p:spPr>
          <a:xfrm>
            <a:off x="8077475" y="224125"/>
            <a:ext cx="304800" cy="3048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11"/>
          <p:cNvSpPr/>
          <p:nvPr/>
        </p:nvSpPr>
        <p:spPr>
          <a:xfrm>
            <a:off x="8553248" y="328373"/>
            <a:ext cx="585600" cy="5856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11"/>
          <p:cNvSpPr/>
          <p:nvPr/>
        </p:nvSpPr>
        <p:spPr>
          <a:xfrm>
            <a:off x="8876350" y="1187325"/>
            <a:ext cx="447000" cy="4470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11"/>
          <p:cNvSpPr/>
          <p:nvPr/>
        </p:nvSpPr>
        <p:spPr>
          <a:xfrm>
            <a:off x="8449000" y="224125"/>
            <a:ext cx="794400" cy="794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1"/>
          <p:cNvSpPr/>
          <p:nvPr/>
        </p:nvSpPr>
        <p:spPr>
          <a:xfrm>
            <a:off x="100425" y="3830625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1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135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/>
          <p:nvPr/>
        </p:nvSpPr>
        <p:spPr>
          <a:xfrm>
            <a:off x="419100" y="-1581150"/>
            <a:ext cx="8305800" cy="83058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2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8088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6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173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370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09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21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38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232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8288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209425" y="50220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255425" y="1991825"/>
            <a:ext cx="463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267550" y="-88675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348875" y="2882375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55425" y="541800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6752750" y="3465100"/>
            <a:ext cx="2284200" cy="2284200"/>
          </a:xfrm>
          <a:prstGeom prst="donut">
            <a:avLst>
              <a:gd name="adj" fmla="val 11909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137775" y="3193200"/>
            <a:ext cx="657600" cy="6576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376550" y="4217275"/>
            <a:ext cx="1207800" cy="12078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244625" y="25419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598775" y="-300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8244625" y="802850"/>
            <a:ext cx="657600" cy="6576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213975" y="695900"/>
            <a:ext cx="871500" cy="8715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-122175" y="2933250"/>
            <a:ext cx="1177500" cy="11775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8150075" y="708300"/>
            <a:ext cx="846600" cy="846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1055325" y="3904575"/>
            <a:ext cx="206100" cy="2061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6053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21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5034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58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8334450" y="4139625"/>
            <a:ext cx="424800" cy="42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4308288" y="-1078650"/>
            <a:ext cx="2347200" cy="2347200"/>
          </a:xfrm>
          <a:prstGeom prst="donut">
            <a:avLst>
              <a:gd name="adj" fmla="val 17100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4"/>
          <p:cNvSpPr/>
          <p:nvPr/>
        </p:nvSpPr>
        <p:spPr>
          <a:xfrm>
            <a:off x="4047750" y="805125"/>
            <a:ext cx="1048500" cy="10485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4"/>
          <p:cNvSpPr txBox="1">
            <a:spLocks noGrp="1"/>
          </p:cNvSpPr>
          <p:nvPr>
            <p:ph type="body" idx="1"/>
          </p:nvPr>
        </p:nvSpPr>
        <p:spPr>
          <a:xfrm>
            <a:off x="1880850" y="1920300"/>
            <a:ext cx="5382300" cy="207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algn="ctr" rtl="0">
              <a:spcBef>
                <a:spcPts val="600"/>
              </a:spcBef>
              <a:spcAft>
                <a:spcPts val="0"/>
              </a:spcAft>
              <a:buSzPts val="2400"/>
              <a:buChar char="◎"/>
              <a:defRPr/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algn="ctr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algn="ctr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4"/>
          <p:cNvSpPr txBox="1"/>
          <p:nvPr/>
        </p:nvSpPr>
        <p:spPr>
          <a:xfrm>
            <a:off x="3593400" y="7813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rgbClr val="FFFFFF"/>
                </a:solidFill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sz="9600">
              <a:solidFill>
                <a:srgbClr val="FFFFFF"/>
              </a:solidFill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53" name="Google Shape;53;p4"/>
          <p:cNvSpPr/>
          <p:nvPr/>
        </p:nvSpPr>
        <p:spPr>
          <a:xfrm>
            <a:off x="229225" y="2988350"/>
            <a:ext cx="802800" cy="8031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-442225" y="3999900"/>
            <a:ext cx="1695900" cy="1695900"/>
          </a:xfrm>
          <a:prstGeom prst="donut">
            <a:avLst>
              <a:gd name="adj" fmla="val 1008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4"/>
          <p:cNvSpPr/>
          <p:nvPr/>
        </p:nvSpPr>
        <p:spPr>
          <a:xfrm>
            <a:off x="1334025" y="-231725"/>
            <a:ext cx="1666800" cy="1666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>
            <a:off x="550525" y="710300"/>
            <a:ext cx="481500" cy="481800"/>
          </a:xfrm>
          <a:prstGeom prst="donut">
            <a:avLst>
              <a:gd name="adj" fmla="val 3727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1032025" y="3791450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1217050" y="1311325"/>
            <a:ext cx="304800" cy="304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4"/>
          <p:cNvSpPr/>
          <p:nvPr/>
        </p:nvSpPr>
        <p:spPr>
          <a:xfrm>
            <a:off x="7744475" y="1473300"/>
            <a:ext cx="1048500" cy="1048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4"/>
          <p:cNvSpPr/>
          <p:nvPr/>
        </p:nvSpPr>
        <p:spPr>
          <a:xfrm>
            <a:off x="8050675" y="2042175"/>
            <a:ext cx="1520100" cy="1520100"/>
          </a:xfrm>
          <a:prstGeom prst="donut">
            <a:avLst>
              <a:gd name="adj" fmla="val 5022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4"/>
          <p:cNvSpPr/>
          <p:nvPr/>
        </p:nvSpPr>
        <p:spPr>
          <a:xfrm>
            <a:off x="7969775" y="3713850"/>
            <a:ext cx="597900" cy="598200"/>
          </a:xfrm>
          <a:prstGeom prst="donut">
            <a:avLst>
              <a:gd name="adj" fmla="val 43984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>
            <a:off x="8608775" y="1192100"/>
            <a:ext cx="184200" cy="184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4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653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5"/>
          <p:cNvSpPr/>
          <p:nvPr/>
        </p:nvSpPr>
        <p:spPr>
          <a:xfrm>
            <a:off x="1144200" y="2698575"/>
            <a:ext cx="893700" cy="8937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￮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68" name="Google Shape;68;p5"/>
          <p:cNvSpPr/>
          <p:nvPr/>
        </p:nvSpPr>
        <p:spPr>
          <a:xfrm>
            <a:off x="259925" y="-206300"/>
            <a:ext cx="2347200" cy="2347200"/>
          </a:xfrm>
          <a:prstGeom prst="donut">
            <a:avLst>
              <a:gd name="adj" fmla="val 29778"/>
            </a:avLst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-152925" y="1360050"/>
            <a:ext cx="978600" cy="978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2339600" y="243625"/>
            <a:ext cx="657600" cy="6576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788725" y="2338650"/>
            <a:ext cx="811200" cy="811200"/>
          </a:xfrm>
          <a:prstGeom prst="donut">
            <a:avLst>
              <a:gd name="adj" fmla="val 22275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>
            <a:off x="153675" y="4149950"/>
            <a:ext cx="1207800" cy="12078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1315800" y="3860975"/>
            <a:ext cx="550500" cy="550500"/>
          </a:xfrm>
          <a:prstGeom prst="donut">
            <a:avLst>
              <a:gd name="adj" fmla="val 42915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5"/>
          <p:cNvSpPr/>
          <p:nvPr/>
        </p:nvSpPr>
        <p:spPr>
          <a:xfrm>
            <a:off x="438575" y="2993025"/>
            <a:ext cx="304800" cy="3048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5"/>
          <p:cNvSpPr/>
          <p:nvPr/>
        </p:nvSpPr>
        <p:spPr>
          <a:xfrm>
            <a:off x="7744850" y="42047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839500" y="1019775"/>
            <a:ext cx="397500" cy="397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8295350" y="-321125"/>
            <a:ext cx="741600" cy="741600"/>
          </a:xfrm>
          <a:prstGeom prst="donut">
            <a:avLst>
              <a:gd name="adj" fmla="val 31897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51500" y="161632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5"/>
          <p:cNvSpPr/>
          <p:nvPr/>
        </p:nvSpPr>
        <p:spPr>
          <a:xfrm>
            <a:off x="2179100" y="83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5"/>
          <p:cNvSpPr/>
          <p:nvPr/>
        </p:nvSpPr>
        <p:spPr>
          <a:xfrm>
            <a:off x="8062825" y="688875"/>
            <a:ext cx="449700" cy="449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5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5396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 column + image">
  <p:cSld name="1 column + imag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6"/>
          <p:cNvSpPr txBox="1">
            <a:spLocks noGrp="1"/>
          </p:cNvSpPr>
          <p:nvPr>
            <p:ph type="title"/>
          </p:nvPr>
        </p:nvSpPr>
        <p:spPr>
          <a:xfrm>
            <a:off x="4572000" y="909050"/>
            <a:ext cx="36396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6"/>
          <p:cNvSpPr txBox="1">
            <a:spLocks noGrp="1"/>
          </p:cNvSpPr>
          <p:nvPr>
            <p:ph type="body" idx="1"/>
          </p:nvPr>
        </p:nvSpPr>
        <p:spPr>
          <a:xfrm>
            <a:off x="4572000" y="1525754"/>
            <a:ext cx="3639600" cy="278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￮"/>
              <a:defRPr sz="2000"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85" name="Google Shape;85;p6"/>
          <p:cNvSpPr/>
          <p:nvPr/>
        </p:nvSpPr>
        <p:spPr>
          <a:xfrm>
            <a:off x="580275" y="751950"/>
            <a:ext cx="3639600" cy="3639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6"/>
          <p:cNvSpPr/>
          <p:nvPr/>
        </p:nvSpPr>
        <p:spPr>
          <a:xfrm>
            <a:off x="-295650" y="-356450"/>
            <a:ext cx="1057800" cy="105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6"/>
          <p:cNvSpPr/>
          <p:nvPr/>
        </p:nvSpPr>
        <p:spPr>
          <a:xfrm>
            <a:off x="2836600" y="179825"/>
            <a:ext cx="978600" cy="978600"/>
          </a:xfrm>
          <a:prstGeom prst="donut">
            <a:avLst>
              <a:gd name="adj" fmla="val 39527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6"/>
          <p:cNvSpPr/>
          <p:nvPr/>
        </p:nvSpPr>
        <p:spPr>
          <a:xfrm>
            <a:off x="465975" y="3692750"/>
            <a:ext cx="1019400" cy="10194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6"/>
          <p:cNvSpPr/>
          <p:nvPr/>
        </p:nvSpPr>
        <p:spPr>
          <a:xfrm>
            <a:off x="1485375" y="4559750"/>
            <a:ext cx="361500" cy="361500"/>
          </a:xfrm>
          <a:prstGeom prst="donut">
            <a:avLst>
              <a:gd name="adj" fmla="val 29951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6"/>
          <p:cNvSpPr/>
          <p:nvPr/>
        </p:nvSpPr>
        <p:spPr>
          <a:xfrm>
            <a:off x="2364800" y="346950"/>
            <a:ext cx="274200" cy="2739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-472600" y="-533400"/>
            <a:ext cx="1411800" cy="1411800"/>
          </a:xfrm>
          <a:prstGeom prst="ellipse">
            <a:avLst/>
          </a:prstGeom>
          <a:noFill/>
          <a:ln w="9525" cap="flat" cmpd="sng">
            <a:solidFill>
              <a:srgbClr val="00ACC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2899000" y="242225"/>
            <a:ext cx="853800" cy="8538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1061150" y="142950"/>
            <a:ext cx="538500" cy="5382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64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7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7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8" name="Google Shape;98;p7"/>
          <p:cNvSpPr txBox="1">
            <a:spLocks noGrp="1"/>
          </p:cNvSpPr>
          <p:nvPr>
            <p:ph type="body" idx="2"/>
          </p:nvPr>
        </p:nvSpPr>
        <p:spPr>
          <a:xfrm>
            <a:off x="5650849" y="1550150"/>
            <a:ext cx="2560500" cy="337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￮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99" name="Google Shape;99;p7"/>
          <p:cNvSpPr/>
          <p:nvPr/>
        </p:nvSpPr>
        <p:spPr>
          <a:xfrm>
            <a:off x="-358950" y="2194400"/>
            <a:ext cx="2347200" cy="2347200"/>
          </a:xfrm>
          <a:prstGeom prst="donut">
            <a:avLst>
              <a:gd name="adj" fmla="val 36789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7"/>
          <p:cNvSpPr/>
          <p:nvPr/>
        </p:nvSpPr>
        <p:spPr>
          <a:xfrm>
            <a:off x="198450" y="-3211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8004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7"/>
          <p:cNvSpPr/>
          <p:nvPr/>
        </p:nvSpPr>
        <p:spPr>
          <a:xfrm>
            <a:off x="198450" y="420475"/>
            <a:ext cx="657600" cy="6576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7"/>
          <p:cNvSpPr/>
          <p:nvPr/>
        </p:nvSpPr>
        <p:spPr>
          <a:xfrm>
            <a:off x="1177051" y="657475"/>
            <a:ext cx="846900" cy="846900"/>
          </a:xfrm>
          <a:prstGeom prst="donut">
            <a:avLst>
              <a:gd name="adj" fmla="val 22275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7"/>
          <p:cNvSpPr/>
          <p:nvPr/>
        </p:nvSpPr>
        <p:spPr>
          <a:xfrm>
            <a:off x="887650" y="4142300"/>
            <a:ext cx="1207800" cy="12078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7"/>
          <p:cNvSpPr/>
          <p:nvPr/>
        </p:nvSpPr>
        <p:spPr>
          <a:xfrm>
            <a:off x="153675" y="4799600"/>
            <a:ext cx="550500" cy="550500"/>
          </a:xfrm>
          <a:prstGeom prst="donut">
            <a:avLst>
              <a:gd name="adj" fmla="val 18606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7"/>
          <p:cNvSpPr/>
          <p:nvPr/>
        </p:nvSpPr>
        <p:spPr>
          <a:xfrm>
            <a:off x="1172525" y="1696950"/>
            <a:ext cx="304800" cy="3048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7"/>
          <p:cNvSpPr/>
          <p:nvPr/>
        </p:nvSpPr>
        <p:spPr>
          <a:xfrm>
            <a:off x="7844250" y="61927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7"/>
          <p:cNvSpPr/>
          <p:nvPr/>
        </p:nvSpPr>
        <p:spPr>
          <a:xfrm>
            <a:off x="7515500" y="-72500"/>
            <a:ext cx="397500" cy="3975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"/>
          <p:cNvSpPr/>
          <p:nvPr/>
        </p:nvSpPr>
        <p:spPr>
          <a:xfrm>
            <a:off x="8651500" y="1030850"/>
            <a:ext cx="304800" cy="3048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7"/>
          <p:cNvSpPr/>
          <p:nvPr/>
        </p:nvSpPr>
        <p:spPr>
          <a:xfrm>
            <a:off x="8097900" y="167450"/>
            <a:ext cx="741600" cy="741600"/>
          </a:xfrm>
          <a:prstGeom prst="donut">
            <a:avLst>
              <a:gd name="adj" fmla="val 8064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7"/>
          <p:cNvSpPr/>
          <p:nvPr/>
        </p:nvSpPr>
        <p:spPr>
          <a:xfrm>
            <a:off x="8394750" y="15043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7"/>
          <p:cNvSpPr/>
          <p:nvPr/>
        </p:nvSpPr>
        <p:spPr>
          <a:xfrm>
            <a:off x="-205625" y="2347725"/>
            <a:ext cx="2040600" cy="20406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7"/>
          <p:cNvSpPr/>
          <p:nvPr/>
        </p:nvSpPr>
        <p:spPr>
          <a:xfrm>
            <a:off x="305125" y="-214450"/>
            <a:ext cx="765300" cy="7653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7"/>
          <p:cNvSpPr/>
          <p:nvPr/>
        </p:nvSpPr>
        <p:spPr>
          <a:xfrm>
            <a:off x="8532600" y="911950"/>
            <a:ext cx="542700" cy="5427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4909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"/>
          <p:cNvSpPr/>
          <p:nvPr/>
        </p:nvSpPr>
        <p:spPr>
          <a:xfrm>
            <a:off x="8638525" y="1472600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8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8"/>
          <p:cNvSpPr txBox="1">
            <a:spLocks noGrp="1"/>
          </p:cNvSpPr>
          <p:nvPr>
            <p:ph type="body" idx="1"/>
          </p:nvPr>
        </p:nvSpPr>
        <p:spPr>
          <a:xfrm>
            <a:off x="2935875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9" name="Google Shape;119;p8"/>
          <p:cNvSpPr txBox="1">
            <a:spLocks noGrp="1"/>
          </p:cNvSpPr>
          <p:nvPr>
            <p:ph type="body" idx="2"/>
          </p:nvPr>
        </p:nvSpPr>
        <p:spPr>
          <a:xfrm>
            <a:off x="4723373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0" name="Google Shape;120;p8"/>
          <p:cNvSpPr txBox="1">
            <a:spLocks noGrp="1"/>
          </p:cNvSpPr>
          <p:nvPr>
            <p:ph type="body" idx="3"/>
          </p:nvPr>
        </p:nvSpPr>
        <p:spPr>
          <a:xfrm>
            <a:off x="6510871" y="1550150"/>
            <a:ext cx="1700400" cy="33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◎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◉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21" name="Google Shape;121;p8"/>
          <p:cNvSpPr/>
          <p:nvPr/>
        </p:nvSpPr>
        <p:spPr>
          <a:xfrm>
            <a:off x="1016475" y="2981600"/>
            <a:ext cx="440400" cy="4404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8"/>
          <p:cNvSpPr/>
          <p:nvPr/>
        </p:nvSpPr>
        <p:spPr>
          <a:xfrm>
            <a:off x="-68725" y="3346150"/>
            <a:ext cx="819600" cy="819600"/>
          </a:xfrm>
          <a:prstGeom prst="ellipse">
            <a:avLst/>
          </a:prstGeom>
          <a:noFill/>
          <a:ln w="9525" cap="flat" cmpd="sng">
            <a:solidFill>
              <a:srgbClr val="00D1C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1361475" y="140725"/>
            <a:ext cx="862800" cy="863400"/>
          </a:xfrm>
          <a:prstGeom prst="donut">
            <a:avLst>
              <a:gd name="adj" fmla="val 43200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>
            <a:off x="1438125" y="3422000"/>
            <a:ext cx="1062000" cy="1062000"/>
          </a:xfrm>
          <a:prstGeom prst="donut">
            <a:avLst>
              <a:gd name="adj" fmla="val 9905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8"/>
          <p:cNvSpPr/>
          <p:nvPr/>
        </p:nvSpPr>
        <p:spPr>
          <a:xfrm>
            <a:off x="2059425" y="1112475"/>
            <a:ext cx="304800" cy="3048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8"/>
          <p:cNvSpPr/>
          <p:nvPr/>
        </p:nvSpPr>
        <p:spPr>
          <a:xfrm>
            <a:off x="8723500" y="270225"/>
            <a:ext cx="550500" cy="5505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8"/>
          <p:cNvSpPr/>
          <p:nvPr/>
        </p:nvSpPr>
        <p:spPr>
          <a:xfrm>
            <a:off x="8546800" y="608625"/>
            <a:ext cx="397500" cy="3975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8"/>
          <p:cNvSpPr/>
          <p:nvPr/>
        </p:nvSpPr>
        <p:spPr>
          <a:xfrm>
            <a:off x="8211275" y="1152650"/>
            <a:ext cx="397500" cy="3975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8"/>
          <p:cNvSpPr/>
          <p:nvPr/>
        </p:nvSpPr>
        <p:spPr>
          <a:xfrm>
            <a:off x="7599600" y="-275250"/>
            <a:ext cx="741600" cy="7416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8"/>
          <p:cNvSpPr/>
          <p:nvPr/>
        </p:nvSpPr>
        <p:spPr>
          <a:xfrm>
            <a:off x="9033775" y="1867850"/>
            <a:ext cx="188100" cy="1881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8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21094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8"/>
          <p:cNvSpPr/>
          <p:nvPr/>
        </p:nvSpPr>
        <p:spPr>
          <a:xfrm>
            <a:off x="1016475" y="4091700"/>
            <a:ext cx="1207800" cy="12078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8"/>
          <p:cNvSpPr/>
          <p:nvPr/>
        </p:nvSpPr>
        <p:spPr>
          <a:xfrm>
            <a:off x="204075" y="927925"/>
            <a:ext cx="978600" cy="978600"/>
          </a:xfrm>
          <a:prstGeom prst="ellipse">
            <a:avLst/>
          </a:prstGeom>
          <a:noFill/>
          <a:ln w="9525" cap="flat" cmpd="sng">
            <a:solidFill>
              <a:srgbClr val="BBCD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8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96953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/>
          <p:nvPr/>
        </p:nvSpPr>
        <p:spPr>
          <a:xfrm>
            <a:off x="1280688" y="3669150"/>
            <a:ext cx="206100" cy="2061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9"/>
          <p:cNvSpPr/>
          <p:nvPr/>
        </p:nvSpPr>
        <p:spPr>
          <a:xfrm>
            <a:off x="180500" y="4023250"/>
            <a:ext cx="1370700" cy="13707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246046" y="3213146"/>
            <a:ext cx="456000" cy="456000"/>
          </a:xfrm>
          <a:prstGeom prst="ellipse">
            <a:avLst/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71500" y="3038600"/>
            <a:ext cx="804900" cy="804900"/>
          </a:xfrm>
          <a:prstGeom prst="ellipse">
            <a:avLst/>
          </a:prstGeom>
          <a:noFill/>
          <a:ln w="9525" cap="flat" cmpd="sng">
            <a:solidFill>
              <a:srgbClr val="65BB48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9"/>
          <p:cNvSpPr/>
          <p:nvPr/>
        </p:nvSpPr>
        <p:spPr>
          <a:xfrm>
            <a:off x="1280700" y="1608475"/>
            <a:ext cx="1043400" cy="1044000"/>
          </a:xfrm>
          <a:prstGeom prst="donut">
            <a:avLst>
              <a:gd name="adj" fmla="val 43200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9"/>
          <p:cNvSpPr/>
          <p:nvPr/>
        </p:nvSpPr>
        <p:spPr>
          <a:xfrm>
            <a:off x="1640475" y="-201875"/>
            <a:ext cx="750300" cy="7503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9"/>
          <p:cNvSpPr/>
          <p:nvPr/>
        </p:nvSpPr>
        <p:spPr>
          <a:xfrm>
            <a:off x="-480225" y="243625"/>
            <a:ext cx="2347200" cy="2347200"/>
          </a:xfrm>
          <a:prstGeom prst="donut">
            <a:avLst>
              <a:gd name="adj" fmla="val 6129"/>
            </a:avLst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"/>
          <p:cNvSpPr/>
          <p:nvPr/>
        </p:nvSpPr>
        <p:spPr>
          <a:xfrm>
            <a:off x="-222975" y="500875"/>
            <a:ext cx="1832700" cy="18327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9"/>
          <p:cNvSpPr/>
          <p:nvPr/>
        </p:nvSpPr>
        <p:spPr>
          <a:xfrm>
            <a:off x="1280700" y="3950125"/>
            <a:ext cx="750300" cy="750300"/>
          </a:xfrm>
          <a:prstGeom prst="ellipse">
            <a:avLst/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9"/>
          <p:cNvSpPr/>
          <p:nvPr/>
        </p:nvSpPr>
        <p:spPr>
          <a:xfrm>
            <a:off x="7913000" y="600225"/>
            <a:ext cx="550500" cy="5505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9"/>
          <p:cNvSpPr/>
          <p:nvPr/>
        </p:nvSpPr>
        <p:spPr>
          <a:xfrm>
            <a:off x="8703400" y="1608475"/>
            <a:ext cx="287100" cy="287100"/>
          </a:xfrm>
          <a:prstGeom prst="donut">
            <a:avLst>
              <a:gd name="adj" fmla="val 18608"/>
            </a:avLst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9"/>
          <p:cNvSpPr/>
          <p:nvPr/>
        </p:nvSpPr>
        <p:spPr>
          <a:xfrm>
            <a:off x="8809377" y="886439"/>
            <a:ext cx="416400" cy="4164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9"/>
          <p:cNvSpPr/>
          <p:nvPr/>
        </p:nvSpPr>
        <p:spPr>
          <a:xfrm>
            <a:off x="8118000" y="-244550"/>
            <a:ext cx="741600" cy="74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9"/>
          <p:cNvSpPr/>
          <p:nvPr/>
        </p:nvSpPr>
        <p:spPr>
          <a:xfrm>
            <a:off x="7813725" y="312775"/>
            <a:ext cx="188100" cy="188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9"/>
          <p:cNvSpPr/>
          <p:nvPr/>
        </p:nvSpPr>
        <p:spPr>
          <a:xfrm>
            <a:off x="8646900" y="723963"/>
            <a:ext cx="741600" cy="7416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046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0"/>
          <p:cNvSpPr/>
          <p:nvPr/>
        </p:nvSpPr>
        <p:spPr>
          <a:xfrm>
            <a:off x="1197475" y="-802775"/>
            <a:ext cx="6749100" cy="6749100"/>
          </a:xfrm>
          <a:prstGeom prst="ellipse">
            <a:avLst/>
          </a:prstGeom>
          <a:noFill/>
          <a:ln w="9525" cap="flat" cmpd="sng">
            <a:solidFill>
              <a:srgbClr val="A1BECC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10"/>
          <p:cNvSpPr txBox="1">
            <a:spLocks noGrp="1"/>
          </p:cNvSpPr>
          <p:nvPr>
            <p:ph type="body" idx="1"/>
          </p:nvPr>
        </p:nvSpPr>
        <p:spPr>
          <a:xfrm>
            <a:off x="1246225" y="4177700"/>
            <a:ext cx="6651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spcBef>
                <a:spcPts val="360"/>
              </a:spcBef>
              <a:spcAft>
                <a:spcPts val="0"/>
              </a:spcAft>
              <a:buSzPts val="1600"/>
              <a:buNone/>
              <a:defRPr sz="1600"/>
            </a:lvl1pPr>
          </a:lstStyle>
          <a:p>
            <a:endParaRPr/>
          </a:p>
        </p:txBody>
      </p:sp>
      <p:sp>
        <p:nvSpPr>
          <p:cNvPr id="156" name="Google Shape;156;p10"/>
          <p:cNvSpPr/>
          <p:nvPr/>
        </p:nvSpPr>
        <p:spPr>
          <a:xfrm rot="10800000">
            <a:off x="8705950" y="3777263"/>
            <a:ext cx="617400" cy="6174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"/>
          <p:cNvSpPr/>
          <p:nvPr/>
        </p:nvSpPr>
        <p:spPr>
          <a:xfrm rot="10800000">
            <a:off x="608750" y="841361"/>
            <a:ext cx="515400" cy="515400"/>
          </a:xfrm>
          <a:prstGeom prst="donut">
            <a:avLst>
              <a:gd name="adj" fmla="val 18608"/>
            </a:avLst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0"/>
          <p:cNvSpPr/>
          <p:nvPr/>
        </p:nvSpPr>
        <p:spPr>
          <a:xfrm rot="10800000">
            <a:off x="8195021" y="4553300"/>
            <a:ext cx="831600" cy="831600"/>
          </a:xfrm>
          <a:prstGeom prst="donut">
            <a:avLst>
              <a:gd name="adj" fmla="val 37879"/>
            </a:avLst>
          </a:prstGeom>
          <a:solidFill>
            <a:srgbClr val="00ACC3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10"/>
          <p:cNvSpPr/>
          <p:nvPr/>
        </p:nvSpPr>
        <p:spPr>
          <a:xfrm rot="10800000">
            <a:off x="8458384" y="4183763"/>
            <a:ext cx="210900" cy="2109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0"/>
          <p:cNvSpPr/>
          <p:nvPr/>
        </p:nvSpPr>
        <p:spPr>
          <a:xfrm rot="10800000">
            <a:off x="-153147" y="-444547"/>
            <a:ext cx="1128300" cy="1128300"/>
          </a:xfrm>
          <a:prstGeom prst="ellipse">
            <a:avLst/>
          </a:prstGeom>
          <a:noFill/>
          <a:ln w="9525" cap="flat" cmpd="sng">
            <a:solidFill>
              <a:srgbClr val="ED4A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0"/>
          <p:cNvSpPr/>
          <p:nvPr/>
        </p:nvSpPr>
        <p:spPr>
          <a:xfrm rot="10800000">
            <a:off x="8012016" y="133391"/>
            <a:ext cx="434700" cy="434700"/>
          </a:xfrm>
          <a:prstGeom prst="donut">
            <a:avLst>
              <a:gd name="adj" fmla="val 8754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10"/>
          <p:cNvSpPr/>
          <p:nvPr/>
        </p:nvSpPr>
        <p:spPr>
          <a:xfrm rot="10800000">
            <a:off x="-73577" y="841500"/>
            <a:ext cx="330900" cy="330900"/>
          </a:xfrm>
          <a:prstGeom prst="ellipse">
            <a:avLst/>
          </a:prstGeom>
          <a:solidFill>
            <a:srgbClr val="ED4A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"/>
          <p:cNvSpPr/>
          <p:nvPr/>
        </p:nvSpPr>
        <p:spPr>
          <a:xfrm rot="10800000">
            <a:off x="8512150" y="133404"/>
            <a:ext cx="811200" cy="811200"/>
          </a:xfrm>
          <a:prstGeom prst="donut">
            <a:avLst>
              <a:gd name="adj" fmla="val 39163"/>
            </a:avLst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10"/>
          <p:cNvSpPr/>
          <p:nvPr/>
        </p:nvSpPr>
        <p:spPr>
          <a:xfrm rot="10800000">
            <a:off x="117998" y="-173402"/>
            <a:ext cx="586200" cy="586200"/>
          </a:xfrm>
          <a:prstGeom prst="ellipse">
            <a:avLst/>
          </a:prstGeom>
          <a:solidFill>
            <a:srgbClr val="E8004C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0"/>
          <p:cNvSpPr/>
          <p:nvPr/>
        </p:nvSpPr>
        <p:spPr>
          <a:xfrm rot="10800000">
            <a:off x="748825" y="4695050"/>
            <a:ext cx="345000" cy="345000"/>
          </a:xfrm>
          <a:prstGeom prst="donut">
            <a:avLst>
              <a:gd name="adj" fmla="val 30568"/>
            </a:avLst>
          </a:prstGeom>
          <a:solidFill>
            <a:srgbClr val="65BB48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0"/>
          <p:cNvSpPr/>
          <p:nvPr/>
        </p:nvSpPr>
        <p:spPr>
          <a:xfrm rot="10800000">
            <a:off x="-107786" y="4259033"/>
            <a:ext cx="663000" cy="663000"/>
          </a:xfrm>
          <a:prstGeom prst="ellipse">
            <a:avLst/>
          </a:prstGeom>
          <a:solidFill>
            <a:srgbClr val="F8BB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"/>
          <p:cNvSpPr/>
          <p:nvPr/>
        </p:nvSpPr>
        <p:spPr>
          <a:xfrm rot="10800000">
            <a:off x="-316662" y="3443534"/>
            <a:ext cx="506100" cy="506100"/>
          </a:xfrm>
          <a:prstGeom prst="ellipse">
            <a:avLst/>
          </a:prstGeom>
          <a:solidFill>
            <a:srgbClr val="BBCD00">
              <a:alpha val="86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10"/>
          <p:cNvSpPr/>
          <p:nvPr/>
        </p:nvSpPr>
        <p:spPr>
          <a:xfrm rot="10800000">
            <a:off x="-226170" y="4140650"/>
            <a:ext cx="899400" cy="899400"/>
          </a:xfrm>
          <a:prstGeom prst="ellipse">
            <a:avLst/>
          </a:prstGeom>
          <a:noFill/>
          <a:ln w="9525" cap="flat" cmpd="sng">
            <a:solidFill>
              <a:srgbClr val="F8BB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0"/>
          <p:cNvSpPr/>
          <p:nvPr/>
        </p:nvSpPr>
        <p:spPr>
          <a:xfrm rot="10800000">
            <a:off x="8700641" y="1100250"/>
            <a:ext cx="333300" cy="333300"/>
          </a:xfrm>
          <a:prstGeom prst="ellipse">
            <a:avLst/>
          </a:prstGeom>
          <a:solidFill>
            <a:srgbClr val="00D1C6">
              <a:alpha val="8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"/>
          <p:cNvSpPr txBox="1">
            <a:spLocks noGrp="1"/>
          </p:cNvSpPr>
          <p:nvPr>
            <p:ph type="sldNum" idx="12"/>
          </p:nvPr>
        </p:nvSpPr>
        <p:spPr>
          <a:xfrm>
            <a:off x="4337100" y="4751625"/>
            <a:ext cx="469800" cy="39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195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935875" y="909050"/>
            <a:ext cx="5275500" cy="6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935875" y="1525758"/>
            <a:ext cx="5275500" cy="27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◎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◉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￮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●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○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Clr>
                <a:srgbClr val="A1BECC"/>
              </a:buClr>
              <a:buSzPts val="2400"/>
              <a:buFont typeface="Varela Round"/>
              <a:buChar char="■"/>
              <a:defRPr sz="2400">
                <a:solidFill>
                  <a:srgbClr val="617A86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635625" y="4751625"/>
            <a:ext cx="469800" cy="39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 algn="r">
              <a:buNone/>
              <a:defRPr sz="1200">
                <a:solidFill>
                  <a:srgbClr val="A1BECC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2169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11/9/2024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3059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17.png"/><Relationship Id="rId3" Type="http://schemas.microsoft.com/office/2007/relationships/media" Target="../media/media3.mp3"/><Relationship Id="rId21" Type="http://schemas.openxmlformats.org/officeDocument/2006/relationships/image" Target="../media/image16.jpg"/><Relationship Id="rId7" Type="http://schemas.microsoft.com/office/2007/relationships/media" Target="../media/media4.mp3"/><Relationship Id="rId12" Type="http://schemas.openxmlformats.org/officeDocument/2006/relationships/audio" Target="../media/media5.mp3"/><Relationship Id="rId17" Type="http://schemas.openxmlformats.org/officeDocument/2006/relationships/image" Target="../media/image13.jpeg"/><Relationship Id="rId2" Type="http://schemas.openxmlformats.org/officeDocument/2006/relationships/audio" Target="../media/media2.mp3"/><Relationship Id="rId16" Type="http://schemas.openxmlformats.org/officeDocument/2006/relationships/image" Target="../media/image12.jpg"/><Relationship Id="rId20" Type="http://schemas.openxmlformats.org/officeDocument/2006/relationships/image" Target="../media/image19.jpg"/><Relationship Id="rId1" Type="http://schemas.microsoft.com/office/2007/relationships/media" Target="../media/media2.mp3"/><Relationship Id="rId6" Type="http://schemas.openxmlformats.org/officeDocument/2006/relationships/audio" Target="../media/media6.mp3"/><Relationship Id="rId11" Type="http://schemas.microsoft.com/office/2007/relationships/media" Target="../media/media5.mp3"/><Relationship Id="rId5" Type="http://schemas.microsoft.com/office/2007/relationships/media" Target="../media/media6.mp3"/><Relationship Id="rId15" Type="http://schemas.openxmlformats.org/officeDocument/2006/relationships/image" Target="../media/image8.png"/><Relationship Id="rId10" Type="http://schemas.openxmlformats.org/officeDocument/2006/relationships/audio" Target="../media/media7.mp3"/><Relationship Id="rId19" Type="http://schemas.openxmlformats.org/officeDocument/2006/relationships/image" Target="../media/image15.jpg"/><Relationship Id="rId4" Type="http://schemas.openxmlformats.org/officeDocument/2006/relationships/audio" Target="../media/media3.mp3"/><Relationship Id="rId9" Type="http://schemas.microsoft.com/office/2007/relationships/media" Target="../media/media7.mp3"/><Relationship Id="rId14" Type="http://schemas.openxmlformats.org/officeDocument/2006/relationships/notesSlide" Target="../notesSlides/notesSlide11.xml"/><Relationship Id="rId2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20.png"/><Relationship Id="rId3" Type="http://schemas.microsoft.com/office/2007/relationships/media" Target="../media/media6.mp3"/><Relationship Id="rId7" Type="http://schemas.microsoft.com/office/2007/relationships/media" Target="../media/media5.mp3"/><Relationship Id="rId12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audio" Target="../media/audio1.wav"/><Relationship Id="rId5" Type="http://schemas.microsoft.com/office/2007/relationships/media" Target="../media/media4.mp3"/><Relationship Id="rId10" Type="http://schemas.openxmlformats.org/officeDocument/2006/relationships/notesSlide" Target="../notesSlides/notesSlide13.xml"/><Relationship Id="rId4" Type="http://schemas.openxmlformats.org/officeDocument/2006/relationships/audio" Target="../media/media6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jp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5.xml"/><Relationship Id="rId18" Type="http://schemas.openxmlformats.org/officeDocument/2006/relationships/image" Target="../media/image32.png"/><Relationship Id="rId3" Type="http://schemas.openxmlformats.org/officeDocument/2006/relationships/image" Target="../media/image26.png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9.png"/><Relationship Id="rId17" Type="http://schemas.openxmlformats.org/officeDocument/2006/relationships/customXml" Target="../ink/ink7.xml"/><Relationship Id="rId2" Type="http://schemas.openxmlformats.org/officeDocument/2006/relationships/image" Target="../media/image8.png"/><Relationship Id="rId16" Type="http://schemas.openxmlformats.org/officeDocument/2006/relationships/image" Target="../media/image31.png"/><Relationship Id="rId20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28.png"/><Relationship Id="rId19" Type="http://schemas.openxmlformats.org/officeDocument/2006/relationships/customXml" Target="../ink/ink8.xml"/><Relationship Id="rId4" Type="http://schemas.openxmlformats.org/officeDocument/2006/relationships/image" Target="../media/image17.png"/><Relationship Id="rId9" Type="http://schemas.openxmlformats.org/officeDocument/2006/relationships/customXml" Target="../ink/ink3.xml"/><Relationship Id="rId14" Type="http://schemas.openxmlformats.org/officeDocument/2006/relationships/image" Target="../media/image30.png"/><Relationship Id="rId22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6.sv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35.png"/><Relationship Id="rId5" Type="http://schemas.openxmlformats.org/officeDocument/2006/relationships/image" Target="../media/image27.jpeg"/><Relationship Id="rId4" Type="http://schemas.openxmlformats.org/officeDocument/2006/relationships/image" Target="../media/image8.png"/><Relationship Id="rId9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07" t="42794" r="62437" b="40761"/>
          <a:stretch/>
        </p:blipFill>
        <p:spPr bwMode="auto">
          <a:xfrm>
            <a:off x="2253498" y="980750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7" t="21570" r="41728" b="60522"/>
          <a:stretch/>
        </p:blipFill>
        <p:spPr bwMode="auto">
          <a:xfrm>
            <a:off x="3574545" y="857182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8" t="41046" r="81978" b="41046"/>
          <a:stretch/>
        </p:blipFill>
        <p:spPr bwMode="auto">
          <a:xfrm>
            <a:off x="4845998" y="821557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/>
        </p:blipFill>
        <p:spPr bwMode="auto">
          <a:xfrm>
            <a:off x="3356620" y="2465787"/>
            <a:ext cx="1868031" cy="186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DE1BD3DE-5E8D-4425-7273-9BF14E923C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623" t="21357" r="550" b="60735"/>
          <a:stretch/>
        </p:blipFill>
        <p:spPr bwMode="auto">
          <a:xfrm>
            <a:off x="5924406" y="865528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milk">
            <a:hlinkClick r:id="" action="ppaction://media"/>
            <a:extLst>
              <a:ext uri="{FF2B5EF4-FFF2-40B4-BE49-F238E27FC236}">
                <a16:creationId xmlns:a16="http://schemas.microsoft.com/office/drawing/2014/main" id="{743C7F7F-F744-3A02-64AC-3E51B11E8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31777" y="3545829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56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93" t="40274" r="730" b="40631"/>
          <a:stretch/>
        </p:blipFill>
        <p:spPr bwMode="auto">
          <a:xfrm>
            <a:off x="1161854" y="771414"/>
            <a:ext cx="1161535" cy="14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2527516" y="924348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3103" r="40943" b="40452"/>
          <a:stretch/>
        </p:blipFill>
        <p:spPr bwMode="auto">
          <a:xfrm>
            <a:off x="3717136" y="985651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363" r="5363" b="11696"/>
          <a:stretch/>
        </p:blipFill>
        <p:spPr>
          <a:xfrm rot="20577925">
            <a:off x="3388443" y="2434216"/>
            <a:ext cx="1566823" cy="1671757"/>
          </a:xfrm>
          <a:prstGeom prst="rect">
            <a:avLst/>
          </a:prstGeom>
        </p:spPr>
      </p:pic>
      <p:pic>
        <p:nvPicPr>
          <p:cNvPr id="9" name="Picture 8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9BE3E7D-FE2E-647D-5229-45650E23E9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787" t="2806" r="50761" b="80749"/>
          <a:stretch/>
        </p:blipFill>
        <p:spPr bwMode="auto">
          <a:xfrm>
            <a:off x="4832635" y="93815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BECD48AE-A7D7-B0A0-3E49-5A3F5910FE5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57" t="22481" r="42091" b="61074"/>
          <a:stretch/>
        </p:blipFill>
        <p:spPr bwMode="auto">
          <a:xfrm>
            <a:off x="5918923" y="93815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C1E79F5-F3C8-5D6A-4FD1-12584B4CECC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" t="42455" r="82719" b="41100"/>
          <a:stretch/>
        </p:blipFill>
        <p:spPr bwMode="auto">
          <a:xfrm>
            <a:off x="7005211" y="948097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encil">
            <a:hlinkClick r:id="" action="ppaction://media"/>
            <a:extLst>
              <a:ext uri="{FF2B5EF4-FFF2-40B4-BE49-F238E27FC236}">
                <a16:creationId xmlns:a16="http://schemas.microsoft.com/office/drawing/2014/main" id="{7BE618A9-D033-2483-651A-57188DAABA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921737" y="3711942"/>
            <a:ext cx="445907" cy="44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6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341" t="2091" r="261" b="80420"/>
          <a:stretch/>
        </p:blipFill>
        <p:spPr bwMode="auto">
          <a:xfrm>
            <a:off x="2260124" y="918704"/>
            <a:ext cx="905090" cy="1335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919" t="23199" r="41926" b="60356"/>
          <a:stretch/>
        </p:blipFill>
        <p:spPr bwMode="auto">
          <a:xfrm>
            <a:off x="3383503" y="1022584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38" t="14068" r="3138" b="30979"/>
          <a:stretch/>
        </p:blipFill>
        <p:spPr>
          <a:xfrm>
            <a:off x="3175608" y="2768227"/>
            <a:ext cx="2307080" cy="1352689"/>
          </a:xfrm>
          <a:prstGeom prst="rect">
            <a:avLst/>
          </a:prstGeom>
        </p:spPr>
      </p:pic>
      <p:pic>
        <p:nvPicPr>
          <p:cNvPr id="9" name="Picture 8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9BE3E7D-FE2E-647D-5229-45650E23E92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28" t="62286" r="41420" b="21269"/>
          <a:stretch/>
        </p:blipFill>
        <p:spPr bwMode="auto">
          <a:xfrm>
            <a:off x="4511359" y="987441"/>
            <a:ext cx="971329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0203A3B2-EE59-65AD-804D-AE82780EBA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22867" r="61690" b="60688"/>
          <a:stretch/>
        </p:blipFill>
        <p:spPr bwMode="auto">
          <a:xfrm>
            <a:off x="5613537" y="975084"/>
            <a:ext cx="1190582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fish">
            <a:hlinkClick r:id="" action="ppaction://media"/>
            <a:extLst>
              <a:ext uri="{FF2B5EF4-FFF2-40B4-BE49-F238E27FC236}">
                <a16:creationId xmlns:a16="http://schemas.microsoft.com/office/drawing/2014/main" id="{C6A7E4B0-BB00-B506-84F8-9449E784E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43703" y="3262008"/>
            <a:ext cx="485845" cy="4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3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E8FC2D5-4A09-374F-4AF8-C1FEA206BDC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932" t="-10702" r="686" b="10702"/>
          <a:stretch/>
        </p:blipFill>
        <p:spPr>
          <a:xfrm rot="1441245">
            <a:off x="519487" y="1030543"/>
            <a:ext cx="1298049" cy="1568426"/>
          </a:xfrm>
          <a:prstGeom prst="rect">
            <a:avLst/>
          </a:prstGeom>
        </p:spPr>
      </p:pic>
      <p:pic>
        <p:nvPicPr>
          <p:cNvPr id="18" name="Picture 2" descr="Bell Cartoon Images - Free Download on Freepik">
            <a:extLst>
              <a:ext uri="{FF2B5EF4-FFF2-40B4-BE49-F238E27FC236}">
                <a16:creationId xmlns:a16="http://schemas.microsoft.com/office/drawing/2014/main" id="{B478D144-679B-52F9-C753-41D522848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7812" r="19507" b="12282"/>
          <a:stretch/>
        </p:blipFill>
        <p:spPr bwMode="auto">
          <a:xfrm>
            <a:off x="1513304" y="986571"/>
            <a:ext cx="1184637" cy="15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F370D94-1460-9045-8E2C-DE4D2C908538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5363" r="5363" b="11696"/>
          <a:stretch/>
        </p:blipFill>
        <p:spPr>
          <a:xfrm rot="20577925">
            <a:off x="3085512" y="1126823"/>
            <a:ext cx="1133568" cy="1209486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5443E91-62E5-2585-5669-5C00B53A7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/>
          <a:stretch/>
        </p:blipFill>
        <p:spPr bwMode="auto">
          <a:xfrm>
            <a:off x="4162984" y="986571"/>
            <a:ext cx="1271179" cy="1478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B758C10-7D7B-5B0A-2F7D-20898025EF0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138" t="14068" r="3138" b="30979"/>
          <a:stretch/>
        </p:blipFill>
        <p:spPr>
          <a:xfrm>
            <a:off x="5601138" y="1351817"/>
            <a:ext cx="2013909" cy="118079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5D7219A-0E35-DEE1-BB01-971DEA7AF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7442011" y="1068789"/>
            <a:ext cx="1507454" cy="150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521011-9DBE-4547-0BC6-7F2B6C843BA8}"/>
              </a:ext>
            </a:extLst>
          </p:cNvPr>
          <p:cNvSpPr/>
          <p:nvPr/>
        </p:nvSpPr>
        <p:spPr>
          <a:xfrm>
            <a:off x="257470" y="2821066"/>
            <a:ext cx="105530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F671953-A288-6A33-29A2-E5D7BB926326}"/>
              </a:ext>
            </a:extLst>
          </p:cNvPr>
          <p:cNvSpPr/>
          <p:nvPr/>
        </p:nvSpPr>
        <p:spPr>
          <a:xfrm>
            <a:off x="1552905" y="2821066"/>
            <a:ext cx="105530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608586-A875-6CE0-D1F3-C1785AC17B85}"/>
              </a:ext>
            </a:extLst>
          </p:cNvPr>
          <p:cNvSpPr/>
          <p:nvPr/>
        </p:nvSpPr>
        <p:spPr>
          <a:xfrm>
            <a:off x="2761474" y="2821066"/>
            <a:ext cx="1374621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BF6B1DC-0EF0-0EC3-A2B4-328B861C19E5}"/>
              </a:ext>
            </a:extLst>
          </p:cNvPr>
          <p:cNvSpPr/>
          <p:nvPr/>
        </p:nvSpPr>
        <p:spPr>
          <a:xfrm>
            <a:off x="4244115" y="2821066"/>
            <a:ext cx="1357023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055E7C9-5596-5B88-E3F6-84AD1D7B52D8}"/>
              </a:ext>
            </a:extLst>
          </p:cNvPr>
          <p:cNvSpPr/>
          <p:nvPr/>
        </p:nvSpPr>
        <p:spPr>
          <a:xfrm>
            <a:off x="6031209" y="2827680"/>
            <a:ext cx="1243388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712F1A4C-3525-17AF-3DA1-8F2055EC84EE}"/>
              </a:ext>
            </a:extLst>
          </p:cNvPr>
          <p:cNvSpPr/>
          <p:nvPr/>
        </p:nvSpPr>
        <p:spPr>
          <a:xfrm>
            <a:off x="7574044" y="2821066"/>
            <a:ext cx="1243388" cy="605642"/>
          </a:xfrm>
          <a:prstGeom prst="roundRect">
            <a:avLst>
              <a:gd name="adj" fmla="val 28206"/>
            </a:avLst>
          </a:prstGeom>
          <a:solidFill>
            <a:srgbClr val="FFFFFF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pic>
        <p:nvPicPr>
          <p:cNvPr id="38" name="pen">
            <a:hlinkClick r:id="" action="ppaction://media"/>
            <a:extLst>
              <a:ext uri="{FF2B5EF4-FFF2-40B4-BE49-F238E27FC236}">
                <a16:creationId xmlns:a16="http://schemas.microsoft.com/office/drawing/2014/main" id="{A3AF872A-3B05-FC0A-7C4F-929B218DA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02558" y="3567534"/>
            <a:ext cx="365125" cy="365125"/>
          </a:xfrm>
          <a:prstGeom prst="rect">
            <a:avLst/>
          </a:prstGeom>
        </p:spPr>
      </p:pic>
      <p:pic>
        <p:nvPicPr>
          <p:cNvPr id="39" name="bell">
            <a:hlinkClick r:id="" action="ppaction://media"/>
            <a:extLst>
              <a:ext uri="{FF2B5EF4-FFF2-40B4-BE49-F238E27FC236}">
                <a16:creationId xmlns:a16="http://schemas.microsoft.com/office/drawing/2014/main" id="{0FE409B0-C0ED-7A0A-99D5-B9FAA87535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782668" y="3564770"/>
            <a:ext cx="365125" cy="365125"/>
          </a:xfrm>
          <a:prstGeom prst="rect">
            <a:avLst/>
          </a:prstGeom>
        </p:spPr>
      </p:pic>
      <p:pic>
        <p:nvPicPr>
          <p:cNvPr id="41" name="pencil">
            <a:hlinkClick r:id="" action="ppaction://media"/>
            <a:extLst>
              <a:ext uri="{FF2B5EF4-FFF2-40B4-BE49-F238E27FC236}">
                <a16:creationId xmlns:a16="http://schemas.microsoft.com/office/drawing/2014/main" id="{8D1EAAB3-312B-E630-797B-1B4B588C8E3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3266221" y="3564769"/>
            <a:ext cx="365126" cy="365126"/>
          </a:xfrm>
          <a:prstGeom prst="rect">
            <a:avLst/>
          </a:prstGeom>
        </p:spPr>
      </p:pic>
      <p:pic>
        <p:nvPicPr>
          <p:cNvPr id="42" name="chips">
            <a:hlinkClick r:id="" action="ppaction://media"/>
            <a:extLst>
              <a:ext uri="{FF2B5EF4-FFF2-40B4-BE49-F238E27FC236}">
                <a16:creationId xmlns:a16="http://schemas.microsoft.com/office/drawing/2014/main" id="{8995F67B-BB3C-F75E-A0E7-77103D286EA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4704345" y="3564769"/>
            <a:ext cx="449546" cy="449546"/>
          </a:xfrm>
          <a:prstGeom prst="rect">
            <a:avLst/>
          </a:prstGeom>
        </p:spPr>
      </p:pic>
      <p:pic>
        <p:nvPicPr>
          <p:cNvPr id="44" name="fish">
            <a:hlinkClick r:id="" action="ppaction://media"/>
            <a:extLst>
              <a:ext uri="{FF2B5EF4-FFF2-40B4-BE49-F238E27FC236}">
                <a16:creationId xmlns:a16="http://schemas.microsoft.com/office/drawing/2014/main" id="{9F18DA16-3375-65C1-A91E-FBD4EC2F272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6409980" y="3564769"/>
            <a:ext cx="449547" cy="449547"/>
          </a:xfrm>
          <a:prstGeom prst="rect">
            <a:avLst/>
          </a:prstGeom>
        </p:spPr>
      </p:pic>
      <p:pic>
        <p:nvPicPr>
          <p:cNvPr id="45" name="milk">
            <a:hlinkClick r:id="" action="ppaction://media"/>
            <a:extLst>
              <a:ext uri="{FF2B5EF4-FFF2-40B4-BE49-F238E27FC236}">
                <a16:creationId xmlns:a16="http://schemas.microsoft.com/office/drawing/2014/main" id="{FBEDE5F5-8ECE-74B8-EAD3-DB4500A69EE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8088017" y="3560890"/>
            <a:ext cx="453425" cy="453425"/>
          </a:xfrm>
          <a:prstGeom prst="rect">
            <a:avLst/>
          </a:prstGeom>
        </p:spPr>
      </p:pic>
      <p:sp>
        <p:nvSpPr>
          <p:cNvPr id="46" name="Cloud 45">
            <a:extLst>
              <a:ext uri="{FF2B5EF4-FFF2-40B4-BE49-F238E27FC236}">
                <a16:creationId xmlns:a16="http://schemas.microsoft.com/office/drawing/2014/main" id="{D908865F-076A-BADA-9CDE-D5184914CA76}"/>
              </a:ext>
            </a:extLst>
          </p:cNvPr>
          <p:cNvSpPr/>
          <p:nvPr/>
        </p:nvSpPr>
        <p:spPr>
          <a:xfrm>
            <a:off x="3561368" y="259228"/>
            <a:ext cx="2285954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47" name="Google Shape;1768;p43">
            <a:extLst>
              <a:ext uri="{FF2B5EF4-FFF2-40B4-BE49-F238E27FC236}">
                <a16:creationId xmlns:a16="http://schemas.microsoft.com/office/drawing/2014/main" id="{114FEB23-F7AE-6755-9BA5-1629CF7DC2DC}"/>
              </a:ext>
            </a:extLst>
          </p:cNvPr>
          <p:cNvSpPr txBox="1">
            <a:spLocks/>
          </p:cNvSpPr>
          <p:nvPr/>
        </p:nvSpPr>
        <p:spPr>
          <a:xfrm>
            <a:off x="4048270" y="235468"/>
            <a:ext cx="1347789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321682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4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67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671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33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56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28" grpId="0" animBg="1"/>
      <p:bldP spid="31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97527" y="2424249"/>
            <a:ext cx="7243948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Write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FB565EE-506E-42F4-ACDF-B87840C9CF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B8C63977-514F-0E44-65C4-1D1905DF47DF}"/>
              </a:ext>
            </a:extLst>
          </p:cNvPr>
          <p:cNvSpPr/>
          <p:nvPr/>
        </p:nvSpPr>
        <p:spPr>
          <a:xfrm>
            <a:off x="2766336" y="0"/>
            <a:ext cx="3611328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C046734B-9216-EF18-BF74-DD9B7A57E923}"/>
              </a:ext>
            </a:extLst>
          </p:cNvPr>
          <p:cNvSpPr txBox="1">
            <a:spLocks/>
          </p:cNvSpPr>
          <p:nvPr/>
        </p:nvSpPr>
        <p:spPr>
          <a:xfrm>
            <a:off x="3276989" y="0"/>
            <a:ext cx="283941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Write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1853B3F-5E12-65B5-6600-507A997EF930}"/>
              </a:ext>
            </a:extLst>
          </p:cNvPr>
          <p:cNvGrpSpPr/>
          <p:nvPr/>
        </p:nvGrpSpPr>
        <p:grpSpPr>
          <a:xfrm>
            <a:off x="1052591" y="566704"/>
            <a:ext cx="6151831" cy="4454419"/>
            <a:chOff x="1496084" y="689081"/>
            <a:chExt cx="6151831" cy="4454419"/>
          </a:xfrm>
        </p:grpSpPr>
        <p:pic>
          <p:nvPicPr>
            <p:cNvPr id="15" name="Picture 14" descr="A crossword puzzle with pencils and a bowl of fries&#10;&#10;Description automatically generated">
              <a:extLst>
                <a:ext uri="{FF2B5EF4-FFF2-40B4-BE49-F238E27FC236}">
                  <a16:creationId xmlns:a16="http://schemas.microsoft.com/office/drawing/2014/main" id="{05230555-F1E8-C143-EF45-3B08DFC9B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496084" y="689081"/>
              <a:ext cx="6151831" cy="4454419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99ABCF-1B07-DAFD-29B3-AA44508CEC52}"/>
                </a:ext>
              </a:extLst>
            </p:cNvPr>
            <p:cNvSpPr/>
            <p:nvPr/>
          </p:nvSpPr>
          <p:spPr>
            <a:xfrm>
              <a:off x="5827948" y="2765359"/>
              <a:ext cx="549716" cy="550156"/>
            </a:xfrm>
            <a:prstGeom prst="rect">
              <a:avLst/>
            </a:prstGeom>
            <a:solidFill>
              <a:srgbClr val="08080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rgbClr val="FF00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3146D7D-655E-F225-BAED-812FEFAC0335}"/>
              </a:ext>
            </a:extLst>
          </p:cNvPr>
          <p:cNvSpPr/>
          <p:nvPr/>
        </p:nvSpPr>
        <p:spPr>
          <a:xfrm>
            <a:off x="2591594" y="206461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1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2762EF8-49F3-87EA-9637-A7FC6A1DDA49}"/>
              </a:ext>
            </a:extLst>
          </p:cNvPr>
          <p:cNvSpPr/>
          <p:nvPr/>
        </p:nvSpPr>
        <p:spPr>
          <a:xfrm>
            <a:off x="4846971" y="1552121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2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8277AFD-0F6B-78AE-5F4D-C3422AAA2752}"/>
              </a:ext>
            </a:extLst>
          </p:cNvPr>
          <p:cNvSpPr/>
          <p:nvPr/>
        </p:nvSpPr>
        <p:spPr>
          <a:xfrm>
            <a:off x="5957921" y="208836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3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C99A4CA-389B-AC1A-DCEE-B878FCE4DD02}"/>
              </a:ext>
            </a:extLst>
          </p:cNvPr>
          <p:cNvSpPr/>
          <p:nvPr/>
        </p:nvSpPr>
        <p:spPr>
          <a:xfrm>
            <a:off x="3156053" y="3228394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Comic Sans MS" panose="030F0702030302020204" pitchFamily="66" charset="0"/>
              </a:rPr>
              <a:t>4</a:t>
            </a:r>
            <a:endParaRPr lang="en-US" sz="280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D1D00D5-7B28-11B2-6A27-E568915F4A43}"/>
              </a:ext>
            </a:extLst>
          </p:cNvPr>
          <p:cNvSpPr/>
          <p:nvPr/>
        </p:nvSpPr>
        <p:spPr>
          <a:xfrm>
            <a:off x="4211634" y="206088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23829-C551-6B27-6344-556244F68A50}"/>
              </a:ext>
            </a:extLst>
          </p:cNvPr>
          <p:cNvSpPr/>
          <p:nvPr/>
        </p:nvSpPr>
        <p:spPr>
          <a:xfrm>
            <a:off x="4810989" y="2573817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3FF25F4-BF80-A253-BA73-BE7B54494765}"/>
              </a:ext>
            </a:extLst>
          </p:cNvPr>
          <p:cNvSpPr/>
          <p:nvPr/>
        </p:nvSpPr>
        <p:spPr>
          <a:xfrm>
            <a:off x="5932108" y="316146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8A438E3-A15F-06B7-006B-971220CC57DF}"/>
              </a:ext>
            </a:extLst>
          </p:cNvPr>
          <p:cNvSpPr/>
          <p:nvPr/>
        </p:nvSpPr>
        <p:spPr>
          <a:xfrm>
            <a:off x="4215788" y="3161460"/>
            <a:ext cx="604562" cy="6193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</a:p>
        </p:txBody>
      </p:sp>
      <p:pic>
        <p:nvPicPr>
          <p:cNvPr id="34" name="pen">
            <a:hlinkClick r:id="" action="ppaction://media"/>
            <a:extLst>
              <a:ext uri="{FF2B5EF4-FFF2-40B4-BE49-F238E27FC236}">
                <a16:creationId xmlns:a16="http://schemas.microsoft.com/office/drawing/2014/main" id="{AD047DF7-A89E-12B7-88FF-6DB530DAC6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3902" y="2000694"/>
            <a:ext cx="365125" cy="365125"/>
          </a:xfrm>
          <a:prstGeom prst="rect">
            <a:avLst/>
          </a:prstGeom>
        </p:spPr>
      </p:pic>
      <p:pic>
        <p:nvPicPr>
          <p:cNvPr id="35" name="pencil">
            <a:hlinkClick r:id="" action="ppaction://media"/>
            <a:extLst>
              <a:ext uri="{FF2B5EF4-FFF2-40B4-BE49-F238E27FC236}">
                <a16:creationId xmlns:a16="http://schemas.microsoft.com/office/drawing/2014/main" id="{9F05F995-64E0-0222-2FC4-46AA7B32B55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48053" y="2950388"/>
            <a:ext cx="365126" cy="365126"/>
          </a:xfrm>
          <a:prstGeom prst="rect">
            <a:avLst/>
          </a:prstGeom>
        </p:spPr>
      </p:pic>
      <p:pic>
        <p:nvPicPr>
          <p:cNvPr id="36" name="chips">
            <a:hlinkClick r:id="" action="ppaction://media"/>
            <a:extLst>
              <a:ext uri="{FF2B5EF4-FFF2-40B4-BE49-F238E27FC236}">
                <a16:creationId xmlns:a16="http://schemas.microsoft.com/office/drawing/2014/main" id="{BDA14B04-5F7F-1F4E-BBC2-747FB9995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03902" y="1467678"/>
            <a:ext cx="449546" cy="449546"/>
          </a:xfrm>
          <a:prstGeom prst="rect">
            <a:avLst/>
          </a:prstGeom>
        </p:spPr>
      </p:pic>
      <p:pic>
        <p:nvPicPr>
          <p:cNvPr id="37" name="milk">
            <a:hlinkClick r:id="" action="ppaction://media"/>
            <a:extLst>
              <a:ext uri="{FF2B5EF4-FFF2-40B4-BE49-F238E27FC236}">
                <a16:creationId xmlns:a16="http://schemas.microsoft.com/office/drawing/2014/main" id="{A89E1978-2A91-E4EE-FFA9-66FF9D491BD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2202" y="2372424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14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7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46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567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56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10" grpId="0" animBg="1"/>
      <p:bldP spid="11" grpId="0"/>
      <p:bldP spid="17" grpId="0" animBg="1"/>
      <p:bldP spid="18" grpId="0" animBg="1"/>
      <p:bldP spid="19" grpId="0" animBg="1"/>
      <p:bldP spid="20" grpId="0" animBg="1"/>
      <p:bldP spid="22" grpId="0"/>
      <p:bldP spid="23" grpId="0"/>
      <p:bldP spid="32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336431" y="2400301"/>
            <a:ext cx="6622822" cy="863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play.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9740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B8C63977-514F-0E44-65C4-1D1905DF47DF}"/>
              </a:ext>
            </a:extLst>
          </p:cNvPr>
          <p:cNvSpPr/>
          <p:nvPr/>
        </p:nvSpPr>
        <p:spPr>
          <a:xfrm>
            <a:off x="3146346" y="83128"/>
            <a:ext cx="2910069" cy="589282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Google Shape;1768;p43">
            <a:extLst>
              <a:ext uri="{FF2B5EF4-FFF2-40B4-BE49-F238E27FC236}">
                <a16:creationId xmlns:a16="http://schemas.microsoft.com/office/drawing/2014/main" id="{C046734B-9216-EF18-BF74-DD9B7A57E923}"/>
              </a:ext>
            </a:extLst>
          </p:cNvPr>
          <p:cNvSpPr txBox="1">
            <a:spLocks/>
          </p:cNvSpPr>
          <p:nvPr/>
        </p:nvSpPr>
        <p:spPr>
          <a:xfrm>
            <a:off x="3656999" y="83128"/>
            <a:ext cx="229253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EBADAE0-AEF3-8FA4-6A27-76A44C71F3AD}"/>
              </a:ext>
            </a:extLst>
          </p:cNvPr>
          <p:cNvGrpSpPr/>
          <p:nvPr/>
        </p:nvGrpSpPr>
        <p:grpSpPr>
          <a:xfrm>
            <a:off x="1293379" y="744097"/>
            <a:ext cx="6417742" cy="4149709"/>
            <a:chOff x="1225645" y="766675"/>
            <a:chExt cx="6417742" cy="414970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3B9D195-1BF4-886A-4235-A19551BA0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25645" y="1290002"/>
              <a:ext cx="6417742" cy="3626382"/>
            </a:xfrm>
            <a:prstGeom prst="rect">
              <a:avLst/>
            </a:prstGeom>
          </p:spPr>
        </p:pic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DF8D81C1-2CFE-CC8E-2480-05114BBD3317}"/>
                </a:ext>
              </a:extLst>
            </p:cNvPr>
            <p:cNvSpPr txBox="1">
              <a:spLocks/>
            </p:cNvSpPr>
            <p:nvPr/>
          </p:nvSpPr>
          <p:spPr>
            <a:xfrm>
              <a:off x="3146346" y="766675"/>
              <a:ext cx="3200700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800" b="1">
                  <a:solidFill>
                    <a:srgbClr val="EC0089"/>
                  </a:solidFill>
                  <a:latin typeface="Comic Sans MS" panose="030F0702030302020204" pitchFamily="66" charset="0"/>
                </a:rPr>
                <a:t>Slap the board.</a:t>
              </a:r>
              <a:endParaRPr lang="en-US" sz="2800" b="1" dirty="0">
                <a:solidFill>
                  <a:srgbClr val="EC0089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789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o is faster? – Kangaroo vs Leopard - Interactive Games - VICOBY">
            <a:extLst>
              <a:ext uri="{FF2B5EF4-FFF2-40B4-BE49-F238E27FC236}">
                <a16:creationId xmlns:a16="http://schemas.microsoft.com/office/drawing/2014/main" id="{737197E3-0536-7443-92BC-C294DB468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525"/>
          <a:stretch/>
        </p:blipFill>
        <p:spPr bwMode="auto">
          <a:xfrm>
            <a:off x="2000250" y="0"/>
            <a:ext cx="5143500" cy="141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angaroo Icon Kids Drawing Cartoon. Aussie Cute Animal Mascot Vector  Illustration. Animals Of Australia Logo Cute Character 9749926 Vector Art  at Vecteezy">
            <a:extLst>
              <a:ext uri="{FF2B5EF4-FFF2-40B4-BE49-F238E27FC236}">
                <a16:creationId xmlns:a16="http://schemas.microsoft.com/office/drawing/2014/main" id="{F0E8ECDC-93CD-5945-8E27-748211721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70" y="1170460"/>
            <a:ext cx="3296145" cy="329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266FB51-14B8-2C04-37DF-3C19A7392A6B}"/>
              </a:ext>
            </a:extLst>
          </p:cNvPr>
          <p:cNvGrpSpPr/>
          <p:nvPr/>
        </p:nvGrpSpPr>
        <p:grpSpPr>
          <a:xfrm>
            <a:off x="5522630" y="1680836"/>
            <a:ext cx="2713649" cy="2571274"/>
            <a:chOff x="5688885" y="2143974"/>
            <a:chExt cx="2713649" cy="257127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92CB35B-14ED-907C-84BB-4930CA547C13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AD215060-4C7B-D5C9-237B-E33B3556FF30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8B46403-080C-C732-B67D-03E0646BB910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054" name="Picture 6" descr="Cute cartoon leopard Royalty Free Vector Image">
              <a:extLst>
                <a:ext uri="{FF2B5EF4-FFF2-40B4-BE49-F238E27FC236}">
                  <a16:creationId xmlns:a16="http://schemas.microsoft.com/office/drawing/2014/main" id="{78399E24-C0F9-59BD-C24A-2349E9031C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735"/>
            <a:stretch/>
          </p:blipFill>
          <p:spPr bwMode="auto">
            <a:xfrm>
              <a:off x="5688885" y="2297878"/>
              <a:ext cx="2482218" cy="226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Google Shape;1768;p43">
            <a:extLst>
              <a:ext uri="{FF2B5EF4-FFF2-40B4-BE49-F238E27FC236}">
                <a16:creationId xmlns:a16="http://schemas.microsoft.com/office/drawing/2014/main" id="{38ADD579-F20C-C6E8-22E5-B15DE87D71C3}"/>
              </a:ext>
            </a:extLst>
          </p:cNvPr>
          <p:cNvSpPr txBox="1">
            <a:spLocks/>
          </p:cNvSpPr>
          <p:nvPr/>
        </p:nvSpPr>
        <p:spPr>
          <a:xfrm>
            <a:off x="998671" y="4186726"/>
            <a:ext cx="3015317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Team Kangaroo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2980427D-7150-5D92-22B7-99B511AB3E99}"/>
              </a:ext>
            </a:extLst>
          </p:cNvPr>
          <p:cNvSpPr txBox="1">
            <a:spLocks/>
          </p:cNvSpPr>
          <p:nvPr/>
        </p:nvSpPr>
        <p:spPr>
          <a:xfrm>
            <a:off x="5609079" y="4194887"/>
            <a:ext cx="2821258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Team Leopard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00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FC3902A1-D8E0-2D82-490F-B5445AA38EFE}"/>
              </a:ext>
            </a:extLst>
          </p:cNvPr>
          <p:cNvSpPr txBox="1">
            <a:spLocks/>
          </p:cNvSpPr>
          <p:nvPr/>
        </p:nvSpPr>
        <p:spPr>
          <a:xfrm>
            <a:off x="3028715" y="742882"/>
            <a:ext cx="3573965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 and choose.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18" name="pencil">
            <a:hlinkClick r:id="" action="ppaction://media"/>
            <a:extLst>
              <a:ext uri="{FF2B5EF4-FFF2-40B4-BE49-F238E27FC236}">
                <a16:creationId xmlns:a16="http://schemas.microsoft.com/office/drawing/2014/main" id="{1A2B3B6D-8117-712E-E3E0-49D66471C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593" y="3523438"/>
            <a:ext cx="482289" cy="482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64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8" grpId="1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83159" y="1151195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2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80657" y="2455635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vi-VN" sz="3600" b="1">
                <a:solidFill>
                  <a:srgbClr val="0070C0"/>
                </a:solidFill>
                <a:latin typeface="Comic Sans MS" panose="030F0702030302020204" pitchFamily="66" charset="0"/>
              </a:rPr>
              <a:t>Period </a:t>
            </a: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2</a:t>
            </a:r>
            <a:endParaRPr lang="vi-VN" sz="36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66257" y="2242119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7912254" y="3476487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006860" y="307066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275450" y="2962321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cake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chips">
            <a:hlinkClick r:id="" action="ppaction://media"/>
            <a:extLst>
              <a:ext uri="{FF2B5EF4-FFF2-40B4-BE49-F238E27FC236}">
                <a16:creationId xmlns:a16="http://schemas.microsoft.com/office/drawing/2014/main" id="{81DBBD34-6C19-10D2-1FD1-63499F1BC4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95414" y="3504884"/>
            <a:ext cx="449546" cy="449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629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bell">
            <a:hlinkClick r:id="" action="ppaction://media"/>
            <a:extLst>
              <a:ext uri="{FF2B5EF4-FFF2-40B4-BE49-F238E27FC236}">
                <a16:creationId xmlns:a16="http://schemas.microsoft.com/office/drawing/2014/main" id="{858629A3-2C52-B21B-58F4-298E8D7114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3736" y="3322321"/>
            <a:ext cx="429061" cy="42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04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6" grpId="1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book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chips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pen">
            <a:hlinkClick r:id="" action="ppaction://media"/>
            <a:extLst>
              <a:ext uri="{FF2B5EF4-FFF2-40B4-BE49-F238E27FC236}">
                <a16:creationId xmlns:a16="http://schemas.microsoft.com/office/drawing/2014/main" id="{513C23E7-227E-4B4D-2871-D81474C5C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86594" y="3504884"/>
            <a:ext cx="446663" cy="4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9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bell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fish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red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45269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milk">
            <a:hlinkClick r:id="" action="ppaction://media"/>
            <a:extLst>
              <a:ext uri="{FF2B5EF4-FFF2-40B4-BE49-F238E27FC236}">
                <a16:creationId xmlns:a16="http://schemas.microsoft.com/office/drawing/2014/main" id="{51322F7A-540F-FF3B-95FB-C247BF6F2C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2272" y="3418386"/>
            <a:ext cx="453425" cy="45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11" grpId="0" animBg="1"/>
      <p:bldP spid="8" grpId="0" animBg="1"/>
      <p:bldP spid="8" grpId="1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DFF8E-A6A5-F6FA-35ED-195F24E94DF3}"/>
              </a:ext>
            </a:extLst>
          </p:cNvPr>
          <p:cNvSpPr/>
          <p:nvPr/>
        </p:nvSpPr>
        <p:spPr>
          <a:xfrm>
            <a:off x="1448283" y="2228173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pencil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7945E8-B372-108B-7C46-2B7C5F176CFD}"/>
              </a:ext>
            </a:extLst>
          </p:cNvPr>
          <p:cNvSpPr/>
          <p:nvPr/>
        </p:nvSpPr>
        <p:spPr>
          <a:xfrm>
            <a:off x="1948842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a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3C453E0-6FE5-B806-9425-85338AE3C8F6}"/>
              </a:ext>
            </a:extLst>
          </p:cNvPr>
          <p:cNvSpPr/>
          <p:nvPr/>
        </p:nvSpPr>
        <p:spPr>
          <a:xfrm>
            <a:off x="3084235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milk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72365B-7A1B-8351-3E1B-3C52EBF9ED88}"/>
              </a:ext>
            </a:extLst>
          </p:cNvPr>
          <p:cNvSpPr/>
          <p:nvPr/>
        </p:nvSpPr>
        <p:spPr>
          <a:xfrm>
            <a:off x="3584794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b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C185356-4E29-745E-DFBD-87651DD602E3}"/>
              </a:ext>
            </a:extLst>
          </p:cNvPr>
          <p:cNvSpPr/>
          <p:nvPr/>
        </p:nvSpPr>
        <p:spPr>
          <a:xfrm>
            <a:off x="4720187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50"/>
                </a:solidFill>
                <a:latin typeface="Comic Sans MS" panose="030F0702030302020204" pitchFamily="66" charset="0"/>
              </a:rPr>
              <a:t>chicken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3EB298-22D1-E837-F39B-F655540DC582}"/>
              </a:ext>
            </a:extLst>
          </p:cNvPr>
          <p:cNvSpPr/>
          <p:nvPr/>
        </p:nvSpPr>
        <p:spPr>
          <a:xfrm>
            <a:off x="5189519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c</a:t>
            </a:r>
            <a:endParaRPr lang="en-US" sz="2800">
              <a:solidFill>
                <a:srgbClr val="FFFFFF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63BFCCE-7CB6-C9FD-6C55-ACF16CDAE147}"/>
              </a:ext>
            </a:extLst>
          </p:cNvPr>
          <p:cNvSpPr/>
          <p:nvPr/>
        </p:nvSpPr>
        <p:spPr>
          <a:xfrm>
            <a:off x="6394608" y="2223785"/>
            <a:ext cx="1484922" cy="79564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B050"/>
                </a:solidFill>
                <a:latin typeface="Comic Sans MS" panose="030F0702030302020204" pitchFamily="66" charset="0"/>
              </a:rPr>
              <a:t>cake</a:t>
            </a:r>
            <a:endParaRPr lang="en-US" sz="320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5CFF449-013C-A248-8931-A67E43AB2F09}"/>
              </a:ext>
            </a:extLst>
          </p:cNvPr>
          <p:cNvSpPr/>
          <p:nvPr/>
        </p:nvSpPr>
        <p:spPr>
          <a:xfrm>
            <a:off x="6886646" y="1738332"/>
            <a:ext cx="483803" cy="485453"/>
          </a:xfrm>
          <a:prstGeom prst="ellipse">
            <a:avLst/>
          </a:prstGeom>
          <a:solidFill>
            <a:srgbClr val="EC0089"/>
          </a:solidFill>
          <a:ln>
            <a:solidFill>
              <a:srgbClr val="F9C7C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FFFFFF"/>
                </a:solidFill>
                <a:latin typeface="Comic Sans MS" panose="030F0702030302020204" pitchFamily="66" charset="0"/>
              </a:rPr>
              <a:t>d</a:t>
            </a:r>
            <a:endParaRPr lang="en-US" sz="2800">
              <a:solidFill>
                <a:srgbClr val="FFFFFF"/>
              </a:solidFill>
            </a:endParaRPr>
          </a:p>
        </p:txBody>
      </p:sp>
      <p:pic>
        <p:nvPicPr>
          <p:cNvPr id="3" name="chicken">
            <a:hlinkClick r:id="" action="ppaction://media"/>
            <a:extLst>
              <a:ext uri="{FF2B5EF4-FFF2-40B4-BE49-F238E27FC236}">
                <a16:creationId xmlns:a16="http://schemas.microsoft.com/office/drawing/2014/main" id="{64FA29B7-91EB-B4BB-93D1-5FED07568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19616" y="3401928"/>
            <a:ext cx="496768" cy="49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6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9" grpId="0" animBg="1"/>
      <p:bldP spid="6" grpId="0" animBg="1"/>
      <p:bldP spid="10" grpId="0" animBg="1"/>
      <p:bldP spid="7" grpId="0" animBg="1"/>
      <p:bldP spid="7" grpId="1" animBg="1"/>
      <p:bldP spid="11" grpId="0" animBg="1"/>
      <p:bldP spid="8" grpId="0" animBg="1"/>
      <p:bldP spid="1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4" descr="Kangaroo Icon Kids Drawing Cartoon. Aussie Cute Animal Mascot Vector  Illustration. Animals Of Australia Logo Cute Character 9749926 Vector Art  at Vecteezy">
            <a:extLst>
              <a:ext uri="{FF2B5EF4-FFF2-40B4-BE49-F238E27FC236}">
                <a16:creationId xmlns:a16="http://schemas.microsoft.com/office/drawing/2014/main" id="{8CCFD7A8-E229-C2B5-4FFB-DFC8AC892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350" y="793962"/>
            <a:ext cx="2084340" cy="208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4F60230-DF38-E266-0233-B83CC8EE3162}"/>
              </a:ext>
            </a:extLst>
          </p:cNvPr>
          <p:cNvGrpSpPr/>
          <p:nvPr/>
        </p:nvGrpSpPr>
        <p:grpSpPr>
          <a:xfrm>
            <a:off x="1785120" y="3099249"/>
            <a:ext cx="1650065" cy="1497925"/>
            <a:chOff x="5688885" y="2143974"/>
            <a:chExt cx="2713649" cy="257127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CE2C1BE-AE0E-A28D-7D64-F7ACCEF282EF}"/>
                </a:ext>
              </a:extLst>
            </p:cNvPr>
            <p:cNvGrpSpPr/>
            <p:nvPr/>
          </p:nvGrpSpPr>
          <p:grpSpPr>
            <a:xfrm>
              <a:off x="5870907" y="2143974"/>
              <a:ext cx="2531627" cy="2571274"/>
              <a:chOff x="5723906" y="2094512"/>
              <a:chExt cx="2358737" cy="2504017"/>
            </a:xfrm>
          </p:grpSpPr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F3B8CD39-C6D8-E12D-BCE5-5B9FF5317952}"/>
                  </a:ext>
                </a:extLst>
              </p:cNvPr>
              <p:cNvSpPr/>
              <p:nvPr/>
            </p:nvSpPr>
            <p:spPr>
              <a:xfrm>
                <a:off x="5723906" y="2094512"/>
                <a:ext cx="2358737" cy="2358737"/>
              </a:xfrm>
              <a:prstGeom prst="ellipse">
                <a:avLst/>
              </a:prstGeom>
              <a:solidFill>
                <a:srgbClr val="A9CA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9A2069E1-E541-053B-6DCB-02B2E7BA2FB0}"/>
                  </a:ext>
                </a:extLst>
              </p:cNvPr>
              <p:cNvSpPr/>
              <p:nvPr/>
            </p:nvSpPr>
            <p:spPr>
              <a:xfrm>
                <a:off x="5723906" y="4141464"/>
                <a:ext cx="2358737" cy="457065"/>
              </a:xfrm>
              <a:prstGeom prst="ellipse">
                <a:avLst/>
              </a:prstGeom>
              <a:solidFill>
                <a:srgbClr val="CAA98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2" name="Picture 6" descr="Cute cartoon leopard Royalty Free Vector Image">
              <a:extLst>
                <a:ext uri="{FF2B5EF4-FFF2-40B4-BE49-F238E27FC236}">
                  <a16:creationId xmlns:a16="http://schemas.microsoft.com/office/drawing/2014/main" id="{862BACCB-FB06-EB74-EE8B-64A18A3F18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8735"/>
            <a:stretch/>
          </p:blipFill>
          <p:spPr bwMode="auto">
            <a:xfrm>
              <a:off x="5688885" y="2297878"/>
              <a:ext cx="2482218" cy="22681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C94CE2-38E2-4D84-B791-16C0F22187F4}"/>
              </a:ext>
            </a:extLst>
          </p:cNvPr>
          <p:cNvGrpSpPr/>
          <p:nvPr/>
        </p:nvGrpSpPr>
        <p:grpSpPr>
          <a:xfrm>
            <a:off x="3545866" y="824037"/>
            <a:ext cx="4533279" cy="3526777"/>
            <a:chOff x="3878113" y="951259"/>
            <a:chExt cx="4533279" cy="352677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0A0E481-075F-4B18-999E-9F812986DA97}"/>
                </a:ext>
              </a:extLst>
            </p:cNvPr>
            <p:cNvSpPr/>
            <p:nvPr/>
          </p:nvSpPr>
          <p:spPr>
            <a:xfrm>
              <a:off x="3892308" y="3485638"/>
              <a:ext cx="4519084" cy="99239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F7E360FA-3C1A-4207-81B9-58EEEA697087}"/>
                </a:ext>
              </a:extLst>
            </p:cNvPr>
            <p:cNvGrpSpPr/>
            <p:nvPr/>
          </p:nvGrpSpPr>
          <p:grpSpPr>
            <a:xfrm>
              <a:off x="3878113" y="951259"/>
              <a:ext cx="4519084" cy="2528364"/>
              <a:chOff x="3878113" y="951259"/>
              <a:chExt cx="4519084" cy="2528364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7EBEF20C-67C4-44F7-92EC-097773D409C9}"/>
                  </a:ext>
                </a:extLst>
              </p:cNvPr>
              <p:cNvSpPr/>
              <p:nvPr/>
            </p:nvSpPr>
            <p:spPr>
              <a:xfrm>
                <a:off x="3878113" y="1443168"/>
                <a:ext cx="4519084" cy="992398"/>
              </a:xfrm>
              <a:prstGeom prst="roundRect">
                <a:avLst/>
              </a:prstGeom>
              <a:solidFill>
                <a:srgbClr val="FFFFFF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Google Shape;1768;p43">
                <a:extLst>
                  <a:ext uri="{FF2B5EF4-FFF2-40B4-BE49-F238E27FC236}">
                    <a16:creationId xmlns:a16="http://schemas.microsoft.com/office/drawing/2014/main" id="{B638FC0C-B027-4F9B-B798-48AB5442C30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23717" y="951259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  <p:sp>
            <p:nvSpPr>
              <p:cNvPr id="22" name="Google Shape;1768;p43">
                <a:extLst>
                  <a:ext uri="{FF2B5EF4-FFF2-40B4-BE49-F238E27FC236}">
                    <a16:creationId xmlns:a16="http://schemas.microsoft.com/office/drawing/2014/main" id="{29530452-EDDE-45C8-BEF0-328B4688F10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957796" y="3050562"/>
                <a:ext cx="2186016" cy="42906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defRPr sz="36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4800"/>
                  <a:buFont typeface="Nixie One"/>
                  <a:buNone/>
                  <a:defRPr sz="4800" b="0" i="0" u="none" strike="noStrike" cap="none">
                    <a:solidFill>
                      <a:srgbClr val="617A86"/>
                    </a:solidFill>
                    <a:latin typeface="Nixie One"/>
                    <a:ea typeface="Nixie One"/>
                    <a:cs typeface="Nixie One"/>
                    <a:sym typeface="Nixie One"/>
                  </a:defRPr>
                </a:lvl9pPr>
              </a:lstStyle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617A86"/>
                  </a:buClr>
                  <a:buSzPts val="3600"/>
                  <a:buFont typeface="Nixie One"/>
                  <a:buNone/>
                  <a:tabLst/>
                  <a:defRPr/>
                </a:pPr>
                <a:r>
                  <a:rPr kumimoji="0" lang="en-US" sz="2400" b="1" i="0" u="none" strike="noStrike" kern="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  <a:sym typeface="Nixie One"/>
                  </a:rPr>
                  <a:t>Point</a:t>
                </a:r>
                <a:endPara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sym typeface="Nixie One"/>
                </a:endParaRPr>
              </a:p>
            </p:txBody>
          </p:sp>
        </p:grpSp>
      </p:grpSp>
      <p:pic>
        <p:nvPicPr>
          <p:cNvPr id="10242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192608A-1563-124A-8886-41448DF6E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74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5FC2176F-9C9E-FC70-FD09-F50AE3720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973" y="3396716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7DB43EE0-D895-4A4E-5F47-8FF7AB00D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1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2DF5472E-BFDE-E2EB-18A1-17C664C9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250" y="343564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5CB5BCD-D625-683A-0BA1-C5166FD99D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8" y="1410424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5C79A68-6B09-7D82-78CE-5CD6DCDC9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527" y="3471169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85DC31B4-C51D-F9D6-2CAB-ECDF05410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61" y="1416417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2" descr="Phim Hoạt Hình Ngôi Sao Hình minh họa Sẵn có - Tải xuống Hình ảnh Ngay bây  giờ - Chỗ trống, Giải thưởng, Hoạt hình - Sản phẩm nghệ thuật - iStock">
            <a:extLst>
              <a:ext uri="{FF2B5EF4-FFF2-40B4-BE49-F238E27FC236}">
                <a16:creationId xmlns:a16="http://schemas.microsoft.com/office/drawing/2014/main" id="{CF1637AF-19FC-1D70-C2E1-0A3706F4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184" y="3488699"/>
            <a:ext cx="834489" cy="83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4">
            <a:extLst>
              <a:ext uri="{FF2B5EF4-FFF2-40B4-BE49-F238E27FC236}">
                <a16:creationId xmlns:a16="http://schemas.microsoft.com/office/drawing/2014/main" id="{CC3A14EE-2605-1AA5-2F90-3E7DFACD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2450" y="25615"/>
            <a:ext cx="2979100" cy="5283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12696" rIns="0" bIns="-1269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3600" b="1">
                <a:solidFill>
                  <a:srgbClr val="EC0089"/>
                </a:solidFill>
                <a:latin typeface="Comic Sans MS" panose="030F0702030302020204" pitchFamily="66" charset="0"/>
              </a:rPr>
              <a:t>S</a:t>
            </a:r>
            <a:r>
              <a:rPr kumimoji="0" lang="en-US" altLang="en-US" sz="3600" b="1" i="0" u="none" strike="noStrike" cap="none" normalizeH="0" baseline="0">
                <a:ln>
                  <a:noFill/>
                </a:ln>
                <a:solidFill>
                  <a:srgbClr val="EC0089"/>
                </a:solidFill>
                <a:effectLst/>
                <a:latin typeface="Comic Sans MS" panose="030F0702030302020204" pitchFamily="66" charset="0"/>
              </a:rPr>
              <a:t>ummary</a:t>
            </a:r>
            <a:r>
              <a:rPr kumimoji="0" lang="en-US" altLang="en-US" sz="1100" b="1" i="0" u="none" strike="noStrike" cap="none" normalizeH="0" baseline="0">
                <a:ln>
                  <a:noFill/>
                </a:ln>
                <a:solidFill>
                  <a:srgbClr val="EC0089"/>
                </a:solidFill>
                <a:effectLst/>
                <a:latin typeface="Comic Sans MS" panose="030F0702030302020204" pitchFamily="66" charset="0"/>
              </a:rPr>
              <a:t> </a:t>
            </a:r>
            <a:endParaRPr kumimoji="0" lang="en-US" altLang="en-US" sz="3200" b="1" i="0" u="none" strike="noStrike" cap="none" normalizeH="0" baseline="0">
              <a:ln>
                <a:noFill/>
              </a:ln>
              <a:solidFill>
                <a:srgbClr val="EC0089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596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3B9D195-1BF4-886A-4235-A19551BA0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44" y="280106"/>
            <a:ext cx="8071257" cy="456071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65E71B-8BCC-4BBD-A2A6-FA4945DF230E}"/>
              </a:ext>
            </a:extLst>
          </p:cNvPr>
          <p:cNvSpPr/>
          <p:nvPr/>
        </p:nvSpPr>
        <p:spPr>
          <a:xfrm>
            <a:off x="7117099" y="2120069"/>
            <a:ext cx="94316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pencil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C253F47-14D3-492C-8278-211F4CAAF308}"/>
              </a:ext>
            </a:extLst>
          </p:cNvPr>
          <p:cNvSpPr/>
          <p:nvPr/>
        </p:nvSpPr>
        <p:spPr>
          <a:xfrm>
            <a:off x="1122698" y="2120069"/>
            <a:ext cx="75125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milk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410B753-A9E7-4504-8033-37311F238CC1}"/>
              </a:ext>
            </a:extLst>
          </p:cNvPr>
          <p:cNvSpPr/>
          <p:nvPr/>
        </p:nvSpPr>
        <p:spPr>
          <a:xfrm>
            <a:off x="3848810" y="2120069"/>
            <a:ext cx="84736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chips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C511B5-4445-48B4-9660-1880B6211EA8}"/>
              </a:ext>
            </a:extLst>
          </p:cNvPr>
          <p:cNvSpPr/>
          <p:nvPr/>
        </p:nvSpPr>
        <p:spPr>
          <a:xfrm>
            <a:off x="1873957" y="4056294"/>
            <a:ext cx="751259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pen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56E97F0-DBFA-402A-AE39-3107C10E54DA}"/>
              </a:ext>
            </a:extLst>
          </p:cNvPr>
          <p:cNvSpPr/>
          <p:nvPr/>
        </p:nvSpPr>
        <p:spPr>
          <a:xfrm>
            <a:off x="4368500" y="4056294"/>
            <a:ext cx="1124395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chicken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F6F643B-CA70-4FA1-9F7D-8899AB421639}"/>
              </a:ext>
            </a:extLst>
          </p:cNvPr>
          <p:cNvSpPr/>
          <p:nvPr/>
        </p:nvSpPr>
        <p:spPr>
          <a:xfrm>
            <a:off x="7342874" y="4056294"/>
            <a:ext cx="672238" cy="440392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002060"/>
                </a:solidFill>
                <a:latin typeface="Comic Sans MS" panose="030F0702030302020204" pitchFamily="66" charset="0"/>
              </a:rPr>
              <a:t>bell</a:t>
            </a:r>
            <a:endParaRPr lang="en-US" sz="240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2" grpId="0" animBg="1"/>
      <p:bldP spid="13" grpId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199409" y="2400301"/>
            <a:ext cx="6759844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algn="ctr"/>
            <a:endParaRPr lang="en-US" sz="40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6C03DB-CAF5-44B8-BDC8-8A6427B7C20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18BDC34-AA79-614E-98DF-CA8513AE9EF6}"/>
              </a:ext>
            </a:extLst>
          </p:cNvPr>
          <p:cNvGrpSpPr/>
          <p:nvPr/>
        </p:nvGrpSpPr>
        <p:grpSpPr>
          <a:xfrm>
            <a:off x="1692278" y="205704"/>
            <a:ext cx="5551669" cy="589282"/>
            <a:chOff x="1941661" y="276957"/>
            <a:chExt cx="4720396" cy="589282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25E9C3FE-FA1D-62A9-DC2A-4A6CA6F56FA2}"/>
                </a:ext>
              </a:extLst>
            </p:cNvPr>
            <p:cNvSpPr/>
            <p:nvPr/>
          </p:nvSpPr>
          <p:spPr>
            <a:xfrm>
              <a:off x="1941661" y="276957"/>
              <a:ext cx="4720396" cy="589282"/>
            </a:xfrm>
            <a:prstGeom prst="cloud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" name="Google Shape;1768;p43">
              <a:extLst>
                <a:ext uri="{FF2B5EF4-FFF2-40B4-BE49-F238E27FC236}">
                  <a16:creationId xmlns:a16="http://schemas.microsoft.com/office/drawing/2014/main" id="{CD862F13-88E4-7B82-66F9-1524BBAF962B}"/>
                </a:ext>
              </a:extLst>
            </p:cNvPr>
            <p:cNvSpPr txBox="1">
              <a:spLocks/>
            </p:cNvSpPr>
            <p:nvPr/>
          </p:nvSpPr>
          <p:spPr>
            <a:xfrm>
              <a:off x="2398868" y="276957"/>
              <a:ext cx="4152121" cy="429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just"/>
              <a:r>
                <a:rPr lang="en-US" sz="2400" b="1">
                  <a:solidFill>
                    <a:srgbClr val="002060"/>
                  </a:solidFill>
                  <a:effectLst/>
                  <a:latin typeface="Comic Sans MS" panose="030F0702030302020204" pitchFamily="66" charset="0"/>
                  <a:ea typeface="Calibri" panose="020F0502020204030204" pitchFamily="34" charset="0"/>
                </a:rPr>
                <a:t>Let’s draw, circle and colour.</a:t>
              </a:r>
              <a:endParaRPr lang="en-US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Google Shape;1768;p43">
            <a:extLst>
              <a:ext uri="{FF2B5EF4-FFF2-40B4-BE49-F238E27FC236}">
                <a16:creationId xmlns:a16="http://schemas.microsoft.com/office/drawing/2014/main" id="{BE9628B7-1DBF-6135-2718-CD18016A8F56}"/>
              </a:ext>
            </a:extLst>
          </p:cNvPr>
          <p:cNvSpPr txBox="1">
            <a:spLocks/>
          </p:cNvSpPr>
          <p:nvPr/>
        </p:nvSpPr>
        <p:spPr>
          <a:xfrm>
            <a:off x="1776297" y="1209092"/>
            <a:ext cx="6013455" cy="429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>
                <a:solidFill>
                  <a:srgbClr val="002060"/>
                </a:solidFill>
                <a:effectLst/>
                <a:latin typeface="Comic Sans MS" panose="030F0702030302020204" pitchFamily="66" charset="0"/>
                <a:ea typeface="Calibri" panose="020F0502020204030204" pitchFamily="34" charset="0"/>
              </a:rPr>
              <a:t>I like … (chips, chicken, milk, fish).</a:t>
            </a:r>
            <a:endParaRPr lang="en-US" sz="4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F1BAD856-1F86-FFBF-1BBC-6AD72D012EDC}"/>
              </a:ext>
            </a:extLst>
          </p:cNvPr>
          <p:cNvSpPr/>
          <p:nvPr/>
        </p:nvSpPr>
        <p:spPr>
          <a:xfrm>
            <a:off x="6636835" y="1237372"/>
            <a:ext cx="798122" cy="567070"/>
          </a:xfrm>
          <a:custGeom>
            <a:avLst/>
            <a:gdLst>
              <a:gd name="connsiteX0" fmla="*/ 41586 w 798122"/>
              <a:gd name="connsiteY0" fmla="*/ 73467 h 567070"/>
              <a:gd name="connsiteX1" fmla="*/ 421596 w 798122"/>
              <a:gd name="connsiteY1" fmla="*/ 2215 h 567070"/>
              <a:gd name="connsiteX2" fmla="*/ 742230 w 798122"/>
              <a:gd name="connsiteY2" fmla="*/ 144719 h 567070"/>
              <a:gd name="connsiteX3" fmla="*/ 742230 w 798122"/>
              <a:gd name="connsiteY3" fmla="*/ 512854 h 567070"/>
              <a:gd name="connsiteX4" fmla="*/ 184089 w 798122"/>
              <a:gd name="connsiteY4" fmla="*/ 560355 h 567070"/>
              <a:gd name="connsiteX5" fmla="*/ 53461 w 798122"/>
              <a:gd name="connsiteY5" fmla="*/ 465353 h 567070"/>
              <a:gd name="connsiteX6" fmla="*/ 5960 w 798122"/>
              <a:gd name="connsiteY6" fmla="*/ 275347 h 567070"/>
              <a:gd name="connsiteX7" fmla="*/ 41586 w 798122"/>
              <a:gd name="connsiteY7" fmla="*/ 73467 h 567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98122" h="567070">
                <a:moveTo>
                  <a:pt x="41586" y="73467"/>
                </a:moveTo>
                <a:cubicBezTo>
                  <a:pt x="110859" y="27945"/>
                  <a:pt x="304822" y="-9660"/>
                  <a:pt x="421596" y="2215"/>
                </a:cubicBezTo>
                <a:cubicBezTo>
                  <a:pt x="538370" y="14090"/>
                  <a:pt x="688791" y="59612"/>
                  <a:pt x="742230" y="144719"/>
                </a:cubicBezTo>
                <a:cubicBezTo>
                  <a:pt x="795669" y="229826"/>
                  <a:pt x="835254" y="443581"/>
                  <a:pt x="742230" y="512854"/>
                </a:cubicBezTo>
                <a:cubicBezTo>
                  <a:pt x="649206" y="582127"/>
                  <a:pt x="298884" y="568272"/>
                  <a:pt x="184089" y="560355"/>
                </a:cubicBezTo>
                <a:cubicBezTo>
                  <a:pt x="69294" y="552438"/>
                  <a:pt x="83149" y="512854"/>
                  <a:pt x="53461" y="465353"/>
                </a:cubicBezTo>
                <a:cubicBezTo>
                  <a:pt x="23773" y="417852"/>
                  <a:pt x="22" y="338682"/>
                  <a:pt x="5960" y="275347"/>
                </a:cubicBezTo>
                <a:cubicBezTo>
                  <a:pt x="11898" y="212012"/>
                  <a:pt x="-27687" y="118989"/>
                  <a:pt x="41586" y="73467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Tổng hợp hơn 60 về cá tô màu - cdgdbentre.edu.vn">
            <a:extLst>
              <a:ext uri="{FF2B5EF4-FFF2-40B4-BE49-F238E27FC236}">
                <a16:creationId xmlns:a16="http://schemas.microsoft.com/office/drawing/2014/main" id="{A5650C1C-9F26-B9EE-9CAE-E2FD90AC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5091" y="2671287"/>
            <a:ext cx="2279444" cy="155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DEAC99-47F4-B466-ADEE-495E4D64BB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363" r="5363" b="11696"/>
          <a:stretch/>
        </p:blipFill>
        <p:spPr>
          <a:xfrm rot="20577925">
            <a:off x="3088659" y="1952693"/>
            <a:ext cx="1566823" cy="16717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FD82C9A-8FC4-BFDD-0088-FF0662419259}"/>
                  </a:ext>
                </a:extLst>
              </p14:cNvPr>
              <p14:cNvContentPartPr/>
              <p14:nvPr/>
            </p14:nvContentPartPr>
            <p14:xfrm>
              <a:off x="3989945" y="3016077"/>
              <a:ext cx="793080" cy="405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FD82C9A-8FC4-BFDD-0088-FF066241925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918305" y="2872437"/>
                <a:ext cx="936720" cy="69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8FB2E96-B3E9-BDFE-4FEC-273A1876F109}"/>
                  </a:ext>
                </a:extLst>
              </p14:cNvPr>
              <p14:cNvContentPartPr/>
              <p14:nvPr/>
            </p14:nvContentPartPr>
            <p14:xfrm>
              <a:off x="3752705" y="2897277"/>
              <a:ext cx="1344960" cy="7016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8FB2E96-B3E9-BDFE-4FEC-273A1876F109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698705" y="2789637"/>
                <a:ext cx="1452600" cy="91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EDAB6967-DA8E-A4D8-CE90-233F71A7605C}"/>
                  </a:ext>
                </a:extLst>
              </p14:cNvPr>
              <p14:cNvContentPartPr/>
              <p14:nvPr/>
            </p14:nvContentPartPr>
            <p14:xfrm>
              <a:off x="3889505" y="2870997"/>
              <a:ext cx="930600" cy="5662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EDAB6967-DA8E-A4D8-CE90-233F71A7605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835865" y="2763357"/>
                <a:ext cx="1038240" cy="78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9A6E4A8-B447-C98F-109A-08D2CFBBAE68}"/>
                  </a:ext>
                </a:extLst>
              </p14:cNvPr>
              <p14:cNvContentPartPr/>
              <p14:nvPr/>
            </p14:nvContentPartPr>
            <p14:xfrm>
              <a:off x="5062385" y="3412077"/>
              <a:ext cx="296280" cy="298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9A6E4A8-B447-C98F-109A-08D2CFBBAE68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26385" y="3340077"/>
                <a:ext cx="367920" cy="44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58A2D931-A7D0-7860-5B50-05BC4945BA32}"/>
                  </a:ext>
                </a:extLst>
              </p14:cNvPr>
              <p14:cNvContentPartPr/>
              <p14:nvPr/>
            </p14:nvContentPartPr>
            <p14:xfrm>
              <a:off x="5367665" y="3728517"/>
              <a:ext cx="114480" cy="2131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58A2D931-A7D0-7860-5B50-05BC4945BA3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31665" y="3656877"/>
                <a:ext cx="186120" cy="35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5791588-9AD1-BF54-235B-69FE5A64ABE6}"/>
                  </a:ext>
                </a:extLst>
              </p14:cNvPr>
              <p14:cNvContentPartPr/>
              <p14:nvPr/>
            </p14:nvContentPartPr>
            <p14:xfrm>
              <a:off x="5415185" y="3811317"/>
              <a:ext cx="45360" cy="56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5791588-9AD1-BF54-235B-69FE5A64ABE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379185" y="3739317"/>
                <a:ext cx="11700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2DD4B29D-D7FE-3CD0-8CE1-2F15D1B5E740}"/>
                  </a:ext>
                </a:extLst>
              </p14:cNvPr>
              <p14:cNvContentPartPr/>
              <p14:nvPr/>
            </p14:nvContentPartPr>
            <p14:xfrm>
              <a:off x="5462705" y="3723837"/>
              <a:ext cx="360" cy="50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2DD4B29D-D7FE-3CD0-8CE1-2F15D1B5E74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26705" y="3652197"/>
                <a:ext cx="720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DD2D9DE-9F98-72EF-4951-8D587636BDF9}"/>
                  </a:ext>
                </a:extLst>
              </p14:cNvPr>
              <p14:cNvContentPartPr/>
              <p14:nvPr/>
            </p14:nvContentPartPr>
            <p14:xfrm>
              <a:off x="5387465" y="3621597"/>
              <a:ext cx="289080" cy="42660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DD2D9DE-9F98-72EF-4951-8D587636BDF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69825" y="3585957"/>
                <a:ext cx="324720" cy="49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4E45665-98C3-93EE-AC3E-87FA7003392B}"/>
                  </a:ext>
                </a:extLst>
              </p14:cNvPr>
              <p14:cNvContentPartPr/>
              <p14:nvPr/>
            </p14:nvContentPartPr>
            <p14:xfrm>
              <a:off x="3749105" y="2781717"/>
              <a:ext cx="1239840" cy="6861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4E45665-98C3-93EE-AC3E-87FA7003392B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31105" y="2745717"/>
                <a:ext cx="1275480" cy="75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59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736 -0.1105 L 0.06736 -0.11019 C 0.06094 -0.07624 0.05555 -0.0463 0.0467 -0.01142 C 0.04271 0.00401 0.02517 0.04351 0.03229 0.03271 C 0.04809 0.00895 0.0585 -0.02377 0.07257 -0.05062 C 0.0776 -0.06019 0.08385 -0.0676 0.08958 -0.07593 C 0.08646 -0.0605 0.08455 -0.04445 0.08038 -0.02994 C 0.07413 -0.00803 0.0651 0.01111 0.05833 0.03271 C 0.0559 0.04043 0.05 0.06481 0.05312 0.05802 C 0.06441 0.03364 0.07257 0.00493 0.08298 -0.02068 C 0.10729 -0.08056 0.09844 -0.06883 0.11423 -0.08766 C 0.08507 0.06388 0.11302 -0.06019 0.07135 0.07407 C 0.06788 0.08518 0.05903 0.11851 0.06354 0.10895 C 0.0717 0.09104 0.07534 0.06759 0.08298 0.04876 C 0.09844 0.01111 0.11614 -0.02346 0.13229 -0.05988 C 0.13732 -0.07099 0.14184 -0.08303 0.1467 -0.09445 C 0.14271 -0.06605 0.14166 -0.03581 0.13489 -0.00896 C 0.10364 0.11481 0.04427 0.2179 0.15173 -0.02747 C 0.16354 -0.05433 0.17691 -0.0784 0.18941 -0.10371 C 0.18264 -0.01451 0.18715 -0.04167 0.15434 0.08117 C 0.14965 0.09938 0.14236 0.11512 0.13628 0.13179 C 0.13507 0.13518 0.13159 0.14475 0.13229 0.14104 C 0.13837 0.1145 0.14323 0.08672 0.15173 0.06265 C 0.16805 0.0179 0.21909 -0.11266 0.20642 -0.06451 C 0.1868 0.00864 0.12465 0.22469 0.14791 0.15493 C 0.19757 0.00679 0.15364 0.12469 0.23229 -0.03889 C 0.23732 -0.0497 0.24653 -0.08735 0.24531 -0.07377 C 0.24097 -0.0213 0.20069 0.09969 0.19201 0.13179 C 0.18594 0.15524 0.16632 0.2216 0.17656 0.2037 C 0.19114 0.17746 0.19496 0.13734 0.20642 0.10648 C 0.22743 0.04938 0.27396 -0.05988 0.27396 -0.05957 L 0.27396 -0.05988 " pathEditMode="relative" rAng="0" ptsTypes="AAAAAAAAAAAAAAAAAAAAAAAAAAAAAAAA">
                                      <p:cBhvr>
                                        <p:cTn id="25" dur="6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90" y="1583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ọc Sinh Mới Chào Các Bạn Cùng Lớp Ngồi Ở Bàn Boys And Girls Vẽ Tranh Bằng  Màu Nước Và Bút Chì Hoạt Động Vẽ Trong Lớp Học Nghệ Thuật Chàng Trai">
            <a:extLst>
              <a:ext uri="{FF2B5EF4-FFF2-40B4-BE49-F238E27FC236}">
                <a16:creationId xmlns:a16="http://schemas.microsoft.com/office/drawing/2014/main" id="{96B769D4-7037-66D2-1B1C-2138220D88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2" b="16133"/>
          <a:stretch/>
        </p:blipFill>
        <p:spPr bwMode="auto">
          <a:xfrm>
            <a:off x="1599065" y="767009"/>
            <a:ext cx="6614556" cy="3609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A80BCD5-2D82-5D8D-2DAB-10E7BD01E6E3}"/>
              </a:ext>
            </a:extLst>
          </p:cNvPr>
          <p:cNvGrpSpPr/>
          <p:nvPr/>
        </p:nvGrpSpPr>
        <p:grpSpPr>
          <a:xfrm>
            <a:off x="2967970" y="249719"/>
            <a:ext cx="3366106" cy="1503507"/>
            <a:chOff x="2888947" y="249719"/>
            <a:chExt cx="3366106" cy="1503507"/>
          </a:xfrm>
        </p:grpSpPr>
        <p:pic>
          <p:nvPicPr>
            <p:cNvPr id="7" name="Picture 3">
              <a:extLst>
                <a:ext uri="{FF2B5EF4-FFF2-40B4-BE49-F238E27FC236}">
                  <a16:creationId xmlns:a16="http://schemas.microsoft.com/office/drawing/2014/main" id="{F648ED8F-985B-B9DD-506F-ECFB6E117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888947" y="249719"/>
              <a:ext cx="3366106" cy="1503507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764F6E7-60C5-558B-3B51-492C692DCE4B}"/>
                </a:ext>
              </a:extLst>
            </p:cNvPr>
            <p:cNvSpPr txBox="1"/>
            <p:nvPr/>
          </p:nvSpPr>
          <p:spPr>
            <a:xfrm>
              <a:off x="3258292" y="647529"/>
              <a:ext cx="26274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i="0" u="none" strike="noStrike" kern="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omic Sans MS" panose="030F0702030302020204" pitchFamily="66" charset="0"/>
                  <a:cs typeface="Arial"/>
                  <a:sym typeface="Arial"/>
                </a:rPr>
                <a:t>Teamwork</a:t>
              </a:r>
            </a:p>
          </p:txBody>
        </p:sp>
      </p:grpSp>
      <p:pic>
        <p:nvPicPr>
          <p:cNvPr id="9" name="Color wheel &amp; 3 Minute Countdown With Music _ 3 phút đếm ngược">
            <a:hlinkClick r:id="" action="ppaction://media"/>
            <a:extLst>
              <a:ext uri="{FF2B5EF4-FFF2-40B4-BE49-F238E27FC236}">
                <a16:creationId xmlns:a16="http://schemas.microsoft.com/office/drawing/2014/main" id="{F6089DBF-31DD-2A07-D95D-617BE9018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 flipV="1">
            <a:off x="-497060" y="2906782"/>
            <a:ext cx="81278" cy="4571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6B5EB80-C756-86BA-9CB8-1A1EA0ED5B36}"/>
              </a:ext>
            </a:extLst>
          </p:cNvPr>
          <p:cNvGrpSpPr/>
          <p:nvPr/>
        </p:nvGrpSpPr>
        <p:grpSpPr>
          <a:xfrm>
            <a:off x="171858" y="613048"/>
            <a:ext cx="2611440" cy="1140178"/>
            <a:chOff x="1829663" y="1164998"/>
            <a:chExt cx="2611440" cy="114017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585686D-D342-AF89-2153-3BAC3C391A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5955" t="8925" r="4717" b="10634"/>
            <a:stretch/>
          </p:blipFill>
          <p:spPr>
            <a:xfrm>
              <a:off x="1829663" y="1164998"/>
              <a:ext cx="2611440" cy="1140178"/>
            </a:xfrm>
            <a:prstGeom prst="rect">
              <a:avLst/>
            </a:prstGeom>
          </p:spPr>
        </p:pic>
        <p:sp>
          <p:nvSpPr>
            <p:cNvPr id="4" name="Google Shape;1768;p43">
              <a:extLst>
                <a:ext uri="{FF2B5EF4-FFF2-40B4-BE49-F238E27FC236}">
                  <a16:creationId xmlns:a16="http://schemas.microsoft.com/office/drawing/2014/main" id="{CDD0AF1D-B10C-CBED-71B8-5EE32EF47042}"/>
                </a:ext>
              </a:extLst>
            </p:cNvPr>
            <p:cNvSpPr txBox="1">
              <a:spLocks/>
            </p:cNvSpPr>
            <p:nvPr/>
          </p:nvSpPr>
          <p:spPr>
            <a:xfrm>
              <a:off x="2153281" y="1433592"/>
              <a:ext cx="1725758" cy="4867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dirty="0">
                  <a:solidFill>
                    <a:srgbClr val="00B0F0"/>
                  </a:solidFill>
                  <a:latin typeface="Comic Sans MS" panose="030F0702030302020204" pitchFamily="66" charset="0"/>
                </a:rPr>
                <a:t>I like 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7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1390755" y="1965552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985651" y="3564016"/>
            <a:ext cx="395550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Let’s play.</a:t>
            </a: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5272688" y="1957578"/>
            <a:ext cx="2658682" cy="86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Write</a:t>
            </a:r>
            <a:r>
              <a:rPr kumimoji="0" lang="en-US" sz="24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4864322" y="3611634"/>
            <a:ext cx="3246520" cy="95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8026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2635421" y="125242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5987269" y="1251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2635421" y="288582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6046250" y="294754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2438280">
              <a:defRPr/>
            </a:pPr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FFFFFF"/>
                </a:solidFill>
              </a:rPr>
              <a:t>hoclieu.vn</a:t>
            </a:r>
          </a:p>
          <a:p>
            <a:pPr algn="ctr" defTabSz="2438280">
              <a:defRPr/>
            </a:pPr>
            <a:r>
              <a:rPr lang="en-US" b="1" dirty="0" err="1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</a:t>
            </a:r>
            <a:r>
              <a:rPr lang="vi-VN" dirty="0">
                <a:solidFill>
                  <a:srgbClr val="0070C0"/>
                </a:solidFill>
              </a:rPr>
              <a:t> </a:t>
            </a:r>
            <a:r>
              <a:rPr lang="en-US" i="1" dirty="0">
                <a:solidFill>
                  <a:srgbClr val="FFFFFF"/>
                </a:solidFill>
              </a:rPr>
              <a:t>https://www.facebook.com/tienganhglobalsuccess.vn/</a:t>
            </a:r>
            <a:endParaRPr lang="en-GB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400" b="1">
                <a:solidFill>
                  <a:srgbClr val="0070C0"/>
                </a:solidFill>
                <a:latin typeface="Comic Sans MS" panose="030F0702030302020204" pitchFamily="66" charset="0"/>
              </a:rPr>
              <a:t>Warm-up and Review</a:t>
            </a:r>
            <a:endParaRPr lang="en-US" sz="4400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" sz="6600" b="1">
                <a:solidFill>
                  <a:srgbClr val="FFFF00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775A6873-5984-4356-917C-799120F3F7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09815" y="1068739"/>
            <a:ext cx="472437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GUESSING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BEE75DD2-AF9C-3001-3777-8FFDC6DC4DC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71" y="251688"/>
            <a:ext cx="3820144" cy="46401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9BA09D5-4F42-DE85-5976-8625667AE03F}"/>
              </a:ext>
            </a:extLst>
          </p:cNvPr>
          <p:cNvGrpSpPr/>
          <p:nvPr/>
        </p:nvGrpSpPr>
        <p:grpSpPr>
          <a:xfrm>
            <a:off x="807523" y="1317048"/>
            <a:ext cx="2509403" cy="2509403"/>
            <a:chOff x="807523" y="1317048"/>
            <a:chExt cx="2509403" cy="2509403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992FF84-D2BC-41C5-A6E9-5CBA1FD3D0AF}"/>
                </a:ext>
              </a:extLst>
            </p:cNvPr>
            <p:cNvSpPr/>
            <p:nvPr/>
          </p:nvSpPr>
          <p:spPr>
            <a:xfrm>
              <a:off x="807523" y="1317048"/>
              <a:ext cx="2509403" cy="2509403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B01D69-0325-B8F2-90F1-FC75B35256F4}"/>
                </a:ext>
              </a:extLst>
            </p:cNvPr>
            <p:cNvSpPr txBox="1"/>
            <p:nvPr/>
          </p:nvSpPr>
          <p:spPr>
            <a:xfrm>
              <a:off x="1070634" y="2033140"/>
              <a:ext cx="217689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Comic Sans MS" panose="030F0702030302020204" pitchFamily="66" charset="0"/>
                </a:rPr>
                <a:t>Language Alphabet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654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793" t="40274" r="730" b="40631"/>
          <a:stretch/>
        </p:blipFill>
        <p:spPr bwMode="auto">
          <a:xfrm>
            <a:off x="2778982" y="749591"/>
            <a:ext cx="1161535" cy="1458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4144644" y="902525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902" t="43103" r="40943" b="40452"/>
          <a:stretch/>
        </p:blipFill>
        <p:spPr bwMode="auto">
          <a:xfrm>
            <a:off x="5400545" y="964310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4ED488-0071-3B74-79B2-0138657363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9932" t="-10702" r="686" b="10702"/>
          <a:stretch/>
        </p:blipFill>
        <p:spPr>
          <a:xfrm rot="1441245">
            <a:off x="3608086" y="2207883"/>
            <a:ext cx="1566823" cy="1893184"/>
          </a:xfrm>
          <a:prstGeom prst="rect">
            <a:avLst/>
          </a:prstGeom>
        </p:spPr>
      </p:pic>
      <p:pic>
        <p:nvPicPr>
          <p:cNvPr id="8" name="pen">
            <a:hlinkClick r:id="" action="ppaction://media"/>
            <a:extLst>
              <a:ext uri="{FF2B5EF4-FFF2-40B4-BE49-F238E27FC236}">
                <a16:creationId xmlns:a16="http://schemas.microsoft.com/office/drawing/2014/main" id="{80148CD4-8B99-6176-BB33-87AB53FB41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65012" y="3567534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3" t="770" r="67288" b="80735"/>
          <a:stretch/>
        </p:blipFill>
        <p:spPr bwMode="auto">
          <a:xfrm>
            <a:off x="2274925" y="854836"/>
            <a:ext cx="1078408" cy="1367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579" t="2650" r="15744" b="80905"/>
          <a:stretch/>
        </p:blipFill>
        <p:spPr bwMode="auto">
          <a:xfrm>
            <a:off x="3640587" y="966531"/>
            <a:ext cx="985493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" t="41637" r="82338" b="40455"/>
          <a:stretch/>
        </p:blipFill>
        <p:spPr bwMode="auto">
          <a:xfrm>
            <a:off x="4834862" y="900757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" t="41637" r="82338" b="40455"/>
          <a:stretch/>
        </p:blipFill>
        <p:spPr bwMode="auto">
          <a:xfrm>
            <a:off x="6095734" y="910684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ell Cartoon Images - Free Download on Freepik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5" t="7812" r="19507" b="12282"/>
          <a:stretch/>
        </p:blipFill>
        <p:spPr bwMode="auto">
          <a:xfrm>
            <a:off x="3762604" y="2434280"/>
            <a:ext cx="1424454" cy="1820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bell">
            <a:hlinkClick r:id="" action="ppaction://media"/>
            <a:extLst>
              <a:ext uri="{FF2B5EF4-FFF2-40B4-BE49-F238E27FC236}">
                <a16:creationId xmlns:a16="http://schemas.microsoft.com/office/drawing/2014/main" id="{DFEB996F-EB12-BD83-6906-F4EF3EF41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81397" y="3754519"/>
            <a:ext cx="519998" cy="51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83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43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98B4395E-E6B2-2E3A-76DD-7A44EE9BAF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51" t="2056" r="50000" b="80961"/>
          <a:stretch/>
        </p:blipFill>
        <p:spPr bwMode="auto">
          <a:xfrm>
            <a:off x="1425687" y="925867"/>
            <a:ext cx="1078408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2276F720-B8D5-9235-6FE0-2DFC2AFE87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70" t="22867" r="61690" b="60688"/>
          <a:stretch/>
        </p:blipFill>
        <p:spPr bwMode="auto">
          <a:xfrm>
            <a:off x="2587130" y="969838"/>
            <a:ext cx="1190582" cy="1255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A497C924-F238-A255-643F-A8F6BD0BE1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117" t="21570" r="41728" b="60522"/>
          <a:stretch/>
        </p:blipFill>
        <p:spPr bwMode="auto">
          <a:xfrm>
            <a:off x="4032796" y="848218"/>
            <a:ext cx="1078408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12B2DBC3-E995-A10F-967B-9D5C873E16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469" t="41331" r="704" b="40761"/>
          <a:stretch/>
        </p:blipFill>
        <p:spPr bwMode="auto">
          <a:xfrm>
            <a:off x="5283787" y="858145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A3E448-D492-CDD8-3E6B-4E92219FC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/>
        </p:blipFill>
        <p:spPr bwMode="auto">
          <a:xfrm>
            <a:off x="3513366" y="2361042"/>
            <a:ext cx="1868031" cy="217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SL finger-spelling alphabet (reproduced from [3]) | Download Scientific  Diagram">
            <a:extLst>
              <a:ext uri="{FF2B5EF4-FFF2-40B4-BE49-F238E27FC236}">
                <a16:creationId xmlns:a16="http://schemas.microsoft.com/office/drawing/2014/main" id="{DE1BD3DE-5E8D-4425-7273-9BF14E923C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DDB"/>
              </a:clrFrom>
              <a:clrTo>
                <a:srgbClr val="FFFDD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38" t="61026" r="41435" b="21066"/>
          <a:stretch/>
        </p:blipFill>
        <p:spPr bwMode="auto">
          <a:xfrm>
            <a:off x="6550105" y="870020"/>
            <a:ext cx="1183534" cy="136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hips">
            <a:hlinkClick r:id="" action="ppaction://media"/>
            <a:extLst>
              <a:ext uri="{FF2B5EF4-FFF2-40B4-BE49-F238E27FC236}">
                <a16:creationId xmlns:a16="http://schemas.microsoft.com/office/drawing/2014/main" id="{692D0740-2A1F-1775-A872-C29909C4BA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556465" y="3990016"/>
            <a:ext cx="436561" cy="43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32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6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ck template">
  <a:themeElements>
    <a:clrScheme name="Custom 347">
      <a:dk1>
        <a:srgbClr val="212A2E"/>
      </a:dk1>
      <a:lt1>
        <a:srgbClr val="FFFFFF"/>
      </a:lt1>
      <a:dk2>
        <a:srgbClr val="617A86"/>
      </a:dk2>
      <a:lt2>
        <a:srgbClr val="A1BECC"/>
      </a:lt2>
      <a:accent1>
        <a:srgbClr val="00D1C6"/>
      </a:accent1>
      <a:accent2>
        <a:srgbClr val="00ACC3"/>
      </a:accent2>
      <a:accent3>
        <a:srgbClr val="BBCD00"/>
      </a:accent3>
      <a:accent4>
        <a:srgbClr val="65BB48"/>
      </a:accent4>
      <a:accent5>
        <a:srgbClr val="F8BB00"/>
      </a:accent5>
      <a:accent6>
        <a:srgbClr val="EF6222"/>
      </a:accent6>
      <a:hlink>
        <a:srgbClr val="617A86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10481</TotalTime>
  <Words>251</Words>
  <Application>Microsoft Office PowerPoint</Application>
  <PresentationFormat>On-screen Show (16:9)</PresentationFormat>
  <Paragraphs>110</Paragraphs>
  <Slides>30</Slides>
  <Notes>24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Varela Round</vt:lpstr>
      <vt:lpstr>Nunito</vt:lpstr>
      <vt:lpstr>Calibri Light</vt:lpstr>
      <vt:lpstr>Comic Sans MS</vt:lpstr>
      <vt:lpstr>Arial</vt:lpstr>
      <vt:lpstr>Calibri</vt:lpstr>
      <vt:lpstr>Nixie One</vt:lpstr>
      <vt:lpstr>Kirang Haerang</vt:lpstr>
      <vt:lpstr>Math Subject for Elementary - 1st Grade: Time by Slidesgo</vt:lpstr>
      <vt:lpstr>Puck template</vt:lpstr>
      <vt:lpstr>Office Theme</vt:lpstr>
      <vt:lpstr>PowerPoint Presentation</vt:lpstr>
      <vt:lpstr>FUN TIME 2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HEID</cp:lastModifiedBy>
  <cp:revision>94</cp:revision>
  <dcterms:modified xsi:type="dcterms:W3CDTF">2024-11-10T02:16:26Z</dcterms:modified>
  <cp:category>9Slide.vn</cp:category>
</cp:coreProperties>
</file>