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8" r:id="rId2"/>
  </p:sldMasterIdLst>
  <p:notesMasterIdLst>
    <p:notesMasterId r:id="rId42"/>
  </p:notesMasterIdLst>
  <p:sldIdLst>
    <p:sldId id="256" r:id="rId3"/>
    <p:sldId id="257" r:id="rId4"/>
    <p:sldId id="258" r:id="rId5"/>
    <p:sldId id="268" r:id="rId6"/>
    <p:sldId id="462" r:id="rId7"/>
    <p:sldId id="463" r:id="rId8"/>
    <p:sldId id="406" r:id="rId9"/>
    <p:sldId id="259" r:id="rId10"/>
    <p:sldId id="412" r:id="rId11"/>
    <p:sldId id="410" r:id="rId12"/>
    <p:sldId id="411" r:id="rId13"/>
    <p:sldId id="413" r:id="rId14"/>
    <p:sldId id="414" r:id="rId15"/>
    <p:sldId id="415" r:id="rId16"/>
    <p:sldId id="416" r:id="rId17"/>
    <p:sldId id="417" r:id="rId18"/>
    <p:sldId id="407" r:id="rId19"/>
    <p:sldId id="265" r:id="rId20"/>
    <p:sldId id="465" r:id="rId21"/>
    <p:sldId id="418" r:id="rId22"/>
    <p:sldId id="419" r:id="rId23"/>
    <p:sldId id="420" r:id="rId24"/>
    <p:sldId id="422" r:id="rId25"/>
    <p:sldId id="421" r:id="rId26"/>
    <p:sldId id="423" r:id="rId27"/>
    <p:sldId id="424" r:id="rId28"/>
    <p:sldId id="425" r:id="rId29"/>
    <p:sldId id="426" r:id="rId30"/>
    <p:sldId id="427" r:id="rId31"/>
    <p:sldId id="408" r:id="rId32"/>
    <p:sldId id="264" r:id="rId33"/>
    <p:sldId id="428" r:id="rId34"/>
    <p:sldId id="429" r:id="rId35"/>
    <p:sldId id="430" r:id="rId36"/>
    <p:sldId id="431" r:id="rId37"/>
    <p:sldId id="269" r:id="rId38"/>
    <p:sldId id="433" r:id="rId39"/>
    <p:sldId id="272" r:id="rId40"/>
    <p:sldId id="311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badi Extra Light" panose="020B0604020202020204" charset="0"/>
      <p:regular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StoryBook Rough" panose="020B0604020202020204" charset="0"/>
      <p:regular r:id="rId51"/>
    </p:embeddedFont>
    <p:embeddedFont>
      <p:font typeface="MTD Anydore" panose="02000500000000000000" charset="0"/>
      <p:regular r:id="rId52"/>
    </p:embeddedFont>
    <p:embeddedFont>
      <p:font typeface="Dreaming Outloud Pro" panose="020B0604020202020204" charset="0"/>
      <p:regular r:id="rId53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1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0" autoAdjust="0"/>
    <p:restoredTop sz="71454" autoAdjust="0"/>
  </p:normalViewPr>
  <p:slideViewPr>
    <p:cSldViewPr>
      <p:cViewPr varScale="1">
        <p:scale>
          <a:sx n="35" d="100"/>
          <a:sy n="35" d="100"/>
        </p:scale>
        <p:origin x="13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6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1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08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0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5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6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31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78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16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3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65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9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1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7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65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28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62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4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21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54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3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4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3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40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65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6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8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5" Type="http://schemas.openxmlformats.org/officeDocument/2006/relationships/image" Target="../media/image53.GIF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86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svg"/><Relationship Id="rId11" Type="http://schemas.openxmlformats.org/officeDocument/2006/relationships/image" Target="../media/image56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9.png"/><Relationship Id="rId5" Type="http://schemas.openxmlformats.org/officeDocument/2006/relationships/image" Target="../media/image46.png"/><Relationship Id="rId10" Type="http://schemas.openxmlformats.org/officeDocument/2006/relationships/image" Target="../media/image58.png"/><Relationship Id="rId4" Type="http://schemas.openxmlformats.org/officeDocument/2006/relationships/image" Target="../media/image8.sv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6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113.svg"/><Relationship Id="rId5" Type="http://schemas.openxmlformats.org/officeDocument/2006/relationships/image" Target="../media/image69.png"/><Relationship Id="rId1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1.svg"/><Relationship Id="rId14" Type="http://schemas.openxmlformats.org/officeDocument/2006/relationships/image" Target="../media/image1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123.svg"/><Relationship Id="rId17" Type="http://schemas.openxmlformats.org/officeDocument/2006/relationships/image" Target="../media/image80.jpeg"/><Relationship Id="rId2" Type="http://schemas.microsoft.com/office/2007/relationships/media" Target="../media/media2.mp3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jpeg"/><Relationship Id="rId15" Type="http://schemas.openxmlformats.org/officeDocument/2006/relationships/image" Target="../media/image13.png"/><Relationship Id="rId10" Type="http://schemas.openxmlformats.org/officeDocument/2006/relationships/image" Target="../media/image121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7.png"/><Relationship Id="rId14" Type="http://schemas.openxmlformats.org/officeDocument/2006/relationships/image" Target="../media/image12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svg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6" Type="http://schemas.openxmlformats.org/officeDocument/2006/relationships/image" Target="../media/image81.jpeg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123.svg"/><Relationship Id="rId5" Type="http://schemas.openxmlformats.org/officeDocument/2006/relationships/image" Target="../media/image75.png"/><Relationship Id="rId15" Type="http://schemas.openxmlformats.org/officeDocument/2006/relationships/image" Target="../media/image66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1.svg"/><Relationship Id="rId14" Type="http://schemas.openxmlformats.org/officeDocument/2006/relationships/image" Target="../media/image1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svg"/><Relationship Id="rId12" Type="http://schemas.openxmlformats.org/officeDocument/2006/relationships/image" Target="../media/image8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67.png"/><Relationship Id="rId5" Type="http://schemas.openxmlformats.org/officeDocument/2006/relationships/image" Target="../media/image75.png"/><Relationship Id="rId15" Type="http://schemas.microsoft.com/office/2007/relationships/hdphoto" Target="../media/hdphoto2.wdp"/><Relationship Id="rId10" Type="http://schemas.openxmlformats.org/officeDocument/2006/relationships/image" Target="../media/image125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svg"/><Relationship Id="rId12" Type="http://schemas.openxmlformats.org/officeDocument/2006/relationships/image" Target="../media/image81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68.png"/><Relationship Id="rId5" Type="http://schemas.openxmlformats.org/officeDocument/2006/relationships/image" Target="../media/image75.png"/><Relationship Id="rId10" Type="http://schemas.openxmlformats.org/officeDocument/2006/relationships/image" Target="../media/image125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svg"/><Relationship Id="rId12" Type="http://schemas.openxmlformats.org/officeDocument/2006/relationships/image" Target="../media/image85.png"/><Relationship Id="rId17" Type="http://schemas.openxmlformats.org/officeDocument/2006/relationships/image" Target="../media/image68.png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102.svg"/><Relationship Id="rId5" Type="http://schemas.openxmlformats.org/officeDocument/2006/relationships/image" Target="../media/image84.png"/><Relationship Id="rId15" Type="http://schemas.openxmlformats.org/officeDocument/2006/relationships/image" Target="../media/image66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0.svg"/><Relationship Id="rId1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66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3.svg"/><Relationship Id="rId5" Type="http://schemas.openxmlformats.org/officeDocument/2006/relationships/image" Target="../media/image20.png"/><Relationship Id="rId15" Type="http://schemas.openxmlformats.org/officeDocument/2006/relationships/image" Target="../media/image68.png"/><Relationship Id="rId10" Type="http://schemas.openxmlformats.org/officeDocument/2006/relationships/image" Target="../media/image37.png"/><Relationship Id="rId4" Type="http://schemas.openxmlformats.org/officeDocument/2006/relationships/image" Target="../media/image61.svg"/><Relationship Id="rId9" Type="http://schemas.openxmlformats.org/officeDocument/2006/relationships/image" Target="../media/image58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25.svg"/><Relationship Id="rId4" Type="http://schemas.openxmlformats.org/officeDocument/2006/relationships/image" Target="../media/image8.svg"/><Relationship Id="rId9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5" Type="http://schemas.openxmlformats.org/officeDocument/2006/relationships/image" Target="../media/image86.png"/><Relationship Id="rId4" Type="http://schemas.openxmlformats.org/officeDocument/2006/relationships/image" Target="../media/image8.sv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3.sv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5.png"/><Relationship Id="rId1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208.svg"/><Relationship Id="rId3" Type="http://schemas.openxmlformats.org/officeDocument/2006/relationships/image" Target="../media/image200.svg"/><Relationship Id="rId7" Type="http://schemas.openxmlformats.org/officeDocument/2006/relationships/image" Target="../media/image8.svg"/><Relationship Id="rId12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6.svg"/><Relationship Id="rId5" Type="http://schemas.openxmlformats.org/officeDocument/2006/relationships/image" Target="../media/image202.svg"/><Relationship Id="rId15" Type="http://schemas.openxmlformats.org/officeDocument/2006/relationships/image" Target="../media/image210.svg"/><Relationship Id="rId10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image" Target="../media/image204.svg"/><Relationship Id="rId1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8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image" Target="../media/image44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1.png"/><Relationship Id="rId18" Type="http://schemas.openxmlformats.org/officeDocument/2006/relationships/image" Target="../media/image55.svg"/><Relationship Id="rId3" Type="http://schemas.openxmlformats.org/officeDocument/2006/relationships/audio" Target="../media/audio2.wav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openxmlformats.org/officeDocument/2006/relationships/image" Target="../media/image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10" Type="http://schemas.openxmlformats.org/officeDocument/2006/relationships/image" Target="../media/image44.sv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7.png"/><Relationship Id="rId21" Type="http://schemas.openxmlformats.org/officeDocument/2006/relationships/image" Target="../media/image74.svg"/><Relationship Id="rId7" Type="http://schemas.openxmlformats.org/officeDocument/2006/relationships/image" Target="../media/image20.pn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0.gif"/><Relationship Id="rId23" Type="http://schemas.openxmlformats.org/officeDocument/2006/relationships/image" Target="../media/image76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4" Type="http://schemas.openxmlformats.org/officeDocument/2006/relationships/image" Target="../media/image8.svg"/><Relationship Id="rId9" Type="http://schemas.openxmlformats.org/officeDocument/2006/relationships/image" Target="../media/image37.png"/><Relationship Id="rId14" Type="http://schemas.openxmlformats.org/officeDocument/2006/relationships/image" Target="../media/image67.svg"/><Relationship Id="rId22" Type="http://schemas.openxmlformats.org/officeDocument/2006/relationships/image" Target="../media/image44.png"/><Relationship Id="rId30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3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sv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9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1 – Period 1</a:t>
            </a:r>
          </a:p>
        </p:txBody>
      </p:sp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id="{81467F82-2A88-6918-2A95-57FE42BA12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" end="29884.489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25249" y="3299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89284" y="1784427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489138" y="2511207"/>
            <a:ext cx="7923810" cy="6139242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5257800" y="44219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E99167-9BBC-2BF6-C6E3-0C9CEC8B2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3542" y="2601218"/>
            <a:ext cx="8080967" cy="6383022"/>
          </a:xfrm>
          <a:prstGeom prst="rect">
            <a:avLst/>
          </a:prstGeom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id="{2921B99F-196D-D0C3-DD65-8EF8ECA382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28944" y="2726031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BF0ACD95-52B2-DDB3-55B6-71AB8183F4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041336">
            <a:off x="5968130" y="6422505"/>
            <a:ext cx="1904939" cy="86256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C9FFB90C-C888-46C1-71CD-5885470071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65462" y="8062796"/>
            <a:ext cx="2023139" cy="790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724D9-7E53-7974-64D4-603DEF4666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74919" y="2654368"/>
            <a:ext cx="7312997" cy="6318433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A6282D34-7277-679A-1646-82EEBD0E00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508376">
            <a:off x="15059051" y="7280162"/>
            <a:ext cx="1904939" cy="862566"/>
          </a:xfrm>
          <a:prstGeom prst="rect">
            <a:avLst/>
          </a:prstGeom>
        </p:spPr>
      </p:pic>
      <p:pic>
        <p:nvPicPr>
          <p:cNvPr id="35" name="Picture 34" descr="giphy">
            <a:extLst>
              <a:ext uri="{FF2B5EF4-FFF2-40B4-BE49-F238E27FC236}">
                <a16:creationId xmlns:a16="http://schemas.microsoft.com/office/drawing/2014/main" id="{47E0D87C-A080-4FAA-CA5E-C096DA6E1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65267" y="3115024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id="{616CC32D-0CD6-9329-B6D2-5CE05E78F1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9746" y="797409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03864" y="314069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86746" y="1567127"/>
            <a:ext cx="16151764" cy="8148373"/>
            <a:chOff x="0" y="0"/>
            <a:chExt cx="2073229" cy="2418977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73229" cy="2418977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62" end="15080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3982386"/>
            <a:ext cx="845072" cy="845072"/>
          </a:xfrm>
          <a:prstGeom prst="rect">
            <a:avLst/>
          </a:prstGeom>
        </p:spPr>
      </p:pic>
      <p:pic>
        <p:nvPicPr>
          <p:cNvPr id="13" name="Track 76">
            <a:hlinkClick r:id="" action="ppaction://media"/>
            <a:extLst>
              <a:ext uri="{FF2B5EF4-FFF2-40B4-BE49-F238E27FC236}">
                <a16:creationId xmlns:a16="http://schemas.microsoft.com/office/drawing/2014/main" id="{7948ED2B-AAAA-D1D5-939A-7BAD6CD3A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98" end="12557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5058243"/>
            <a:ext cx="845072" cy="845072"/>
          </a:xfrm>
          <a:prstGeom prst="rect">
            <a:avLst/>
          </a:prstGeom>
        </p:spPr>
      </p:pic>
      <p:pic>
        <p:nvPicPr>
          <p:cNvPr id="31" name="Track 76">
            <a:hlinkClick r:id="" action="ppaction://media"/>
            <a:extLst>
              <a:ext uri="{FF2B5EF4-FFF2-40B4-BE49-F238E27FC236}">
                <a16:creationId xmlns:a16="http://schemas.microsoft.com/office/drawing/2014/main" id="{30A20748-FC7C-17A7-F60E-3DDA3BBB2A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30" end="976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58136" y="6134100"/>
            <a:ext cx="845072" cy="84507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FFE029-2D03-A679-5364-6CC3C8EA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428" y="1800418"/>
            <a:ext cx="12607751" cy="7594013"/>
          </a:xfrm>
          <a:prstGeom prst="rect">
            <a:avLst/>
          </a:prstGeom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0553" y="19883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FF6F1EAB-87BC-9C4F-A185-69A017D7AF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5703" y="4842259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488" y="7785753"/>
            <a:ext cx="2023139" cy="7903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DD7BF3F-0EFC-A8FB-9FA3-D7310C255338}"/>
              </a:ext>
            </a:extLst>
          </p:cNvPr>
          <p:cNvSpPr txBox="1"/>
          <p:nvPr/>
        </p:nvSpPr>
        <p:spPr>
          <a:xfrm>
            <a:off x="3836780" y="1897274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Class, what are these?</a:t>
            </a:r>
            <a:endParaRPr lang="vi-VN" sz="6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16C90-E0DB-6461-FE00-B4176291E12D}"/>
              </a:ext>
            </a:extLst>
          </p:cNvPr>
          <p:cNvSpPr txBox="1"/>
          <p:nvPr/>
        </p:nvSpPr>
        <p:spPr>
          <a:xfrm>
            <a:off x="3232888" y="8065604"/>
            <a:ext cx="415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Well done.</a:t>
            </a:r>
            <a:endParaRPr lang="vi-VN" sz="6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CDCA69-A541-C2DF-4C60-60F994D762E1}"/>
              </a:ext>
            </a:extLst>
          </p:cNvPr>
          <p:cNvSpPr txBox="1"/>
          <p:nvPr/>
        </p:nvSpPr>
        <p:spPr>
          <a:xfrm>
            <a:off x="10058842" y="4612563"/>
            <a:ext cx="47535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/>
              <a:t>They are maps.</a:t>
            </a:r>
            <a:endParaRPr lang="vi-VN" sz="5500" dirty="0"/>
          </a:p>
        </p:txBody>
      </p:sp>
    </p:spTree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4" name="Freeform 14"/>
          <p:cNvSpPr/>
          <p:nvPr/>
        </p:nvSpPr>
        <p:spPr>
          <a:xfrm>
            <a:off x="886511" y="1614370"/>
            <a:ext cx="15924769" cy="7861769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3" name="Track 76">
            <a:hlinkClick r:id="" action="ppaction://media"/>
            <a:extLst>
              <a:ext uri="{FF2B5EF4-FFF2-40B4-BE49-F238E27FC236}">
                <a16:creationId xmlns:a16="http://schemas.microsoft.com/office/drawing/2014/main" id="{92D77FFD-1474-7F3B-3754-259B343BD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21" end="6767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38447" y="4525700"/>
            <a:ext cx="845072" cy="845072"/>
          </a:xfrm>
          <a:prstGeom prst="rect">
            <a:avLst/>
          </a:prstGeom>
        </p:spPr>
      </p:pic>
      <p:pic>
        <p:nvPicPr>
          <p:cNvPr id="35" name="Track 76">
            <a:hlinkClick r:id="" action="ppaction://media"/>
            <a:extLst>
              <a:ext uri="{FF2B5EF4-FFF2-40B4-BE49-F238E27FC236}">
                <a16:creationId xmlns:a16="http://schemas.microsoft.com/office/drawing/2014/main" id="{BFCDD1D1-E845-7638-7E2A-A25FC099B1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48" end="4556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8890" y="5407598"/>
            <a:ext cx="845072" cy="845072"/>
          </a:xfrm>
          <a:prstGeom prst="rect">
            <a:avLst/>
          </a:prstGeom>
        </p:spPr>
      </p:pic>
      <p:pic>
        <p:nvPicPr>
          <p:cNvPr id="37" name="Track 76">
            <a:hlinkClick r:id="" action="ppaction://media"/>
            <a:extLst>
              <a:ext uri="{FF2B5EF4-FFF2-40B4-BE49-F238E27FC236}">
                <a16:creationId xmlns:a16="http://schemas.microsoft.com/office/drawing/2014/main" id="{4C0BF022-E93A-93BE-8A08-5AD26FF0E1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94" end="0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6465" y="6306550"/>
            <a:ext cx="845072" cy="84507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72AE8-7D87-B1A4-207F-E4C1DB88E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8391" y="1805252"/>
            <a:ext cx="15002896" cy="7688989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D8DB736F-2608-B5EE-CD0A-B8FE29078E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0268" y="2308514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id="{2622EB8E-A8CE-1E98-D335-C2E41FDB7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870">
            <a:off x="12366754" y="7781272"/>
            <a:ext cx="2023139" cy="790306"/>
          </a:xfrm>
          <a:prstGeom prst="rect">
            <a:avLst/>
          </a:prstGeom>
        </p:spPr>
      </p:pic>
      <p:pic>
        <p:nvPicPr>
          <p:cNvPr id="38" name="Picture 37" descr="giphy">
            <a:extLst>
              <a:ext uri="{FF2B5EF4-FFF2-40B4-BE49-F238E27FC236}">
                <a16:creationId xmlns:a16="http://schemas.microsoft.com/office/drawing/2014/main" id="{BE18E618-DD69-3636-FE78-979734BBB4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9697" y="8394335"/>
            <a:ext cx="2023139" cy="790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78A0EA-2747-A616-3C15-692926C1BAAB}"/>
              </a:ext>
            </a:extLst>
          </p:cNvPr>
          <p:cNvSpPr txBox="1"/>
          <p:nvPr/>
        </p:nvSpPr>
        <p:spPr>
          <a:xfrm>
            <a:off x="4150357" y="2064052"/>
            <a:ext cx="8233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Where are the maps ?</a:t>
            </a:r>
            <a:endParaRPr lang="vi-VN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2A5C6-C573-1368-E9B2-93827263206C}"/>
              </a:ext>
            </a:extLst>
          </p:cNvPr>
          <p:cNvSpPr txBox="1"/>
          <p:nvPr/>
        </p:nvSpPr>
        <p:spPr>
          <a:xfrm>
            <a:off x="2899467" y="8187846"/>
            <a:ext cx="3949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That’s right.</a:t>
            </a:r>
            <a:endParaRPr lang="vi-VN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F2AAA-31DF-3504-6602-905AD95A03EB}"/>
              </a:ext>
            </a:extLst>
          </p:cNvPr>
          <p:cNvSpPr txBox="1"/>
          <p:nvPr/>
        </p:nvSpPr>
        <p:spPr>
          <a:xfrm>
            <a:off x="7931276" y="7387563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They’re beside the board.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68383" y="-679"/>
            <a:ext cx="1733243" cy="1061701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592966" y="263571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8608" y="1880410"/>
            <a:ext cx="8662689" cy="7011178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79442" y="1693934"/>
            <a:ext cx="9850489" cy="7411966"/>
          </a:xfrm>
          <a:custGeom>
            <a:avLst/>
            <a:gdLst/>
            <a:ahLst/>
            <a:cxnLst/>
            <a:rect l="l" t="t" r="r" b="b"/>
            <a:pathLst>
              <a:path w="3663950" h="4923790">
                <a:moveTo>
                  <a:pt x="3271520" y="4923790"/>
                </a:moveTo>
                <a:lnTo>
                  <a:pt x="391160" y="4923790"/>
                </a:lnTo>
                <a:cubicBezTo>
                  <a:pt x="175260" y="4923790"/>
                  <a:pt x="0" y="4748530"/>
                  <a:pt x="0" y="4532630"/>
                </a:cubicBezTo>
                <a:lnTo>
                  <a:pt x="0" y="392430"/>
                </a:lnTo>
                <a:cubicBezTo>
                  <a:pt x="0" y="175260"/>
                  <a:pt x="175260" y="0"/>
                  <a:pt x="391160" y="0"/>
                </a:cubicBezTo>
                <a:lnTo>
                  <a:pt x="3271520" y="0"/>
                </a:lnTo>
                <a:cubicBezTo>
                  <a:pt x="3487420" y="0"/>
                  <a:pt x="3662680" y="175260"/>
                  <a:pt x="3662680" y="391160"/>
                </a:cubicBezTo>
                <a:lnTo>
                  <a:pt x="3662680" y="4531360"/>
                </a:lnTo>
                <a:cubicBezTo>
                  <a:pt x="3663950" y="4747260"/>
                  <a:pt x="3487420" y="4923790"/>
                  <a:pt x="3271520" y="4923790"/>
                </a:cubicBezTo>
                <a:close/>
                <a:moveTo>
                  <a:pt x="391160" y="63500"/>
                </a:moveTo>
                <a:cubicBezTo>
                  <a:pt x="210820" y="63500"/>
                  <a:pt x="63500" y="210820"/>
                  <a:pt x="63500" y="391160"/>
                </a:cubicBezTo>
                <a:lnTo>
                  <a:pt x="63500" y="4531360"/>
                </a:lnTo>
                <a:cubicBezTo>
                  <a:pt x="63500" y="4712970"/>
                  <a:pt x="210820" y="4859020"/>
                  <a:pt x="391160" y="4859020"/>
                </a:cubicBezTo>
                <a:lnTo>
                  <a:pt x="3271520" y="4859020"/>
                </a:lnTo>
                <a:cubicBezTo>
                  <a:pt x="3453130" y="4859020"/>
                  <a:pt x="3599180" y="4711700"/>
                  <a:pt x="3599180" y="4531360"/>
                </a:cubicBezTo>
                <a:lnTo>
                  <a:pt x="3599180" y="391160"/>
                </a:lnTo>
                <a:cubicBezTo>
                  <a:pt x="3599180" y="209550"/>
                  <a:pt x="3451860" y="63500"/>
                  <a:pt x="3271520" y="63500"/>
                </a:cubicBezTo>
                <a:lnTo>
                  <a:pt x="391160" y="63500"/>
                </a:lnTo>
                <a:close/>
              </a:path>
            </a:pathLst>
          </a:custGeom>
          <a:solidFill>
            <a:srgbClr val="5F9A80"/>
          </a:solidFill>
        </p:spPr>
        <p:txBody>
          <a:bodyPr/>
          <a:lstStyle/>
          <a:p>
            <a:endParaRPr lang="en-US"/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0635" y="2977664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82403" y="193295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C18C25-70B1-8E51-DB2F-CCADC2B0E7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248" y="2558776"/>
            <a:ext cx="7854336" cy="54487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9B60EE-4392-8C95-73B6-0F5EC671CB4D}"/>
              </a:ext>
            </a:extLst>
          </p:cNvPr>
          <p:cNvSpPr txBox="1"/>
          <p:nvPr/>
        </p:nvSpPr>
        <p:spPr>
          <a:xfrm>
            <a:off x="1182769" y="2637823"/>
            <a:ext cx="500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Class, what are these?</a:t>
            </a:r>
            <a:endParaRPr lang="vi-VN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FD7CFC-7130-C018-2483-50F99F3CEF47}"/>
              </a:ext>
            </a:extLst>
          </p:cNvPr>
          <p:cNvSpPr txBox="1"/>
          <p:nvPr/>
        </p:nvSpPr>
        <p:spPr>
          <a:xfrm>
            <a:off x="685800" y="7005518"/>
            <a:ext cx="258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Well done.</a:t>
            </a:r>
            <a:endParaRPr lang="vi-VN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2FFC7A-11EB-3820-B8FA-13CF20F28C49}"/>
              </a:ext>
            </a:extLst>
          </p:cNvPr>
          <p:cNvSpPr txBox="1"/>
          <p:nvPr/>
        </p:nvSpPr>
        <p:spPr>
          <a:xfrm>
            <a:off x="4957283" y="4332069"/>
            <a:ext cx="3034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They are maps.</a:t>
            </a:r>
            <a:endParaRPr lang="vi-VN" sz="4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290009-E215-CE58-5B72-E515E3C14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3834" y="2066534"/>
            <a:ext cx="9583551" cy="67909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DA91B9-C49E-64DD-5D22-4E12E0A89DF0}"/>
              </a:ext>
            </a:extLst>
          </p:cNvPr>
          <p:cNvSpPr txBox="1"/>
          <p:nvPr/>
        </p:nvSpPr>
        <p:spPr>
          <a:xfrm>
            <a:off x="10262380" y="2361186"/>
            <a:ext cx="5206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Where are the maps?</a:t>
            </a:r>
            <a:endParaRPr lang="vi-VN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5C6A94-5E32-5724-EC06-3A6F3F297CE0}"/>
              </a:ext>
            </a:extLst>
          </p:cNvPr>
          <p:cNvSpPr txBox="1"/>
          <p:nvPr/>
        </p:nvSpPr>
        <p:spPr>
          <a:xfrm>
            <a:off x="9641355" y="7788923"/>
            <a:ext cx="3005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That’s right.</a:t>
            </a:r>
            <a:endParaRPr lang="vi-VN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4180D8-600A-570D-22F3-749856E8FB69}"/>
              </a:ext>
            </a:extLst>
          </p:cNvPr>
          <p:cNvSpPr txBox="1"/>
          <p:nvPr/>
        </p:nvSpPr>
        <p:spPr>
          <a:xfrm>
            <a:off x="12682213" y="7125315"/>
            <a:ext cx="3355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They’re beside the board.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1172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-356395" y="-60855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pic>
        <p:nvPicPr>
          <p:cNvPr id="30" name="Track 76">
            <a:hlinkClick r:id="" action="ppaction://media"/>
            <a:extLst>
              <a:ext uri="{FF2B5EF4-FFF2-40B4-BE49-F238E27FC236}">
                <a16:creationId xmlns:a16="http://schemas.microsoft.com/office/drawing/2014/main" id="{34A77B33-21D9-F224-9A35-C920B6D2EA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35" end="6764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73837" y="2420739"/>
            <a:ext cx="1189037" cy="1189037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Track 76">
            <a:hlinkClick r:id="" action="ppaction://media"/>
            <a:extLst>
              <a:ext uri="{FF2B5EF4-FFF2-40B4-BE49-F238E27FC236}">
                <a16:creationId xmlns:a16="http://schemas.microsoft.com/office/drawing/2014/main" id="{AF716B46-4D50-87A4-8010-F0A233581C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63" end="3932.48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05792" y="8332624"/>
            <a:ext cx="1189037" cy="1189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CFC7C-9E6C-723A-EF5C-6B828A7B04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4917" y="3015257"/>
            <a:ext cx="10403830" cy="55579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AC7DF-40F8-568D-BBBE-C556B8626823}"/>
              </a:ext>
            </a:extLst>
          </p:cNvPr>
          <p:cNvGrpSpPr/>
          <p:nvPr/>
        </p:nvGrpSpPr>
        <p:grpSpPr>
          <a:xfrm>
            <a:off x="228600" y="1428536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11663"/>
                <a:gd name="adj2" fmla="val 765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9BFC8E84-569D-E2C2-7DB5-C3D874673623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 maps?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4D6199-95D2-B056-52BD-F762D3B70452}"/>
              </a:ext>
            </a:extLst>
          </p:cNvPr>
          <p:cNvGrpSpPr/>
          <p:nvPr/>
        </p:nvGrpSpPr>
        <p:grpSpPr>
          <a:xfrm>
            <a:off x="3691735" y="8380275"/>
            <a:ext cx="11142334" cy="1411425"/>
            <a:chOff x="935615" y="273566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720E8B68-2AA1-49B7-AD9A-20632EFCFB9E}"/>
                </a:ext>
              </a:extLst>
            </p:cNvPr>
            <p:cNvSpPr/>
            <p:nvPr/>
          </p:nvSpPr>
          <p:spPr>
            <a:xfrm>
              <a:off x="935615" y="2735661"/>
              <a:ext cx="15641913" cy="1625492"/>
            </a:xfrm>
            <a:prstGeom prst="wedgeEllipseCallout">
              <a:avLst>
                <a:gd name="adj1" fmla="val 16971"/>
                <a:gd name="adj2" fmla="val -9669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31E49272-62C2-9FCC-18C6-02C848F358D7}"/>
                </a:ext>
              </a:extLst>
            </p:cNvPr>
            <p:cNvSpPr txBox="1"/>
            <p:nvPr/>
          </p:nvSpPr>
          <p:spPr>
            <a:xfrm>
              <a:off x="2055309" y="3132022"/>
              <a:ext cx="13020487" cy="1033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beside the board.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0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6AD87-B9F4-8E88-9131-94106D748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49820">
            <a:off x="545647" y="3144562"/>
            <a:ext cx="5105755" cy="3448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096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D5B62-179F-3ADA-4352-4F3650FB4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31685">
            <a:off x="12742514" y="3405733"/>
            <a:ext cx="5214337" cy="3387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609600">
              <a:srgbClr val="FFFF00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52017"/>
            <a:ext cx="12920202" cy="347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8329" y="-615718"/>
            <a:ext cx="4144669" cy="2642227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2694508" y="736294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05175A-B328-1432-0C6C-D597E7A54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005" y="1969463"/>
            <a:ext cx="6612553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E5B6D-22F3-A59F-85F6-661C863E11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2249" y="1998944"/>
            <a:ext cx="6734747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08883B-15F3-4A8B-54A8-5AEAC97E7B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4005" y="6233709"/>
            <a:ext cx="6612553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53201D-6D71-08E4-5508-ABDBF07CF4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9879" y="6235024"/>
            <a:ext cx="6734747" cy="3599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2CD906-F65B-0AE5-070E-AAB9D4DD8794}"/>
              </a:ext>
            </a:extLst>
          </p:cNvPr>
          <p:cNvSpPr/>
          <p:nvPr/>
        </p:nvSpPr>
        <p:spPr>
          <a:xfrm>
            <a:off x="1905000" y="5067300"/>
            <a:ext cx="639155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0B957AF-5B12-C994-C42D-80EE4ACD9256}"/>
              </a:ext>
            </a:extLst>
          </p:cNvPr>
          <p:cNvSpPr/>
          <p:nvPr/>
        </p:nvSpPr>
        <p:spPr>
          <a:xfrm>
            <a:off x="10852885" y="5067300"/>
            <a:ext cx="6213474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3DCC2A-03BC-C931-2C69-06055104F3C7}"/>
              </a:ext>
            </a:extLst>
          </p:cNvPr>
          <p:cNvSpPr/>
          <p:nvPr/>
        </p:nvSpPr>
        <p:spPr>
          <a:xfrm>
            <a:off x="1360769" y="9381805"/>
            <a:ext cx="7543800" cy="80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5000" b="1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2377AC-38EB-3677-B653-E2793491BF78}"/>
              </a:ext>
            </a:extLst>
          </p:cNvPr>
          <p:cNvSpPr/>
          <p:nvPr/>
        </p:nvSpPr>
        <p:spPr>
          <a:xfrm>
            <a:off x="10501481" y="9209484"/>
            <a:ext cx="7176919" cy="804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09380" y="2713321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6" end="5525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61521" y="915989"/>
            <a:ext cx="960437" cy="960437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A73AEE-EDF2-EF60-2B7A-90212FCD88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9711" y="2942622"/>
            <a:ext cx="10354746" cy="5637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4F492984-5239-BB9B-6E72-D19C0AE45D04}"/>
              </a:ext>
            </a:extLst>
          </p:cNvPr>
          <p:cNvSpPr/>
          <p:nvPr/>
        </p:nvSpPr>
        <p:spPr>
          <a:xfrm>
            <a:off x="4379893" y="8334156"/>
            <a:ext cx="9957496" cy="12416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8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02498" y="737567"/>
            <a:ext cx="1378644" cy="120745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82082" y="1341297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72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99967" y="2238330"/>
            <a:ext cx="11621989" cy="673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Look, listen and repeat.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Listen, point and say.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Let’s talk.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0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36" end="5525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83212" y="1139003"/>
            <a:ext cx="960437" cy="960437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174531-D99B-A869-C90D-B854CB9B90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30818" y="3369879"/>
            <a:ext cx="10546614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77517FC-6A94-6E1A-8B2D-4DA303CA81A1}"/>
              </a:ext>
            </a:extLst>
          </p:cNvPr>
          <p:cNvSpPr/>
          <p:nvPr/>
        </p:nvSpPr>
        <p:spPr>
          <a:xfrm>
            <a:off x="4322066" y="8336193"/>
            <a:ext cx="9698733" cy="14555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8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8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55" end="45350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61872" y="1268635"/>
            <a:ext cx="960437" cy="960437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C07E99-9118-5EBC-E882-4302CE10F1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2931" y="3241949"/>
            <a:ext cx="10355258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9C9390-3387-7EC8-05DC-F73C331E217C}"/>
              </a:ext>
            </a:extLst>
          </p:cNvPr>
          <p:cNvSpPr/>
          <p:nvPr/>
        </p:nvSpPr>
        <p:spPr>
          <a:xfrm>
            <a:off x="3952931" y="8614517"/>
            <a:ext cx="10630083" cy="13216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7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7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5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75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77">
            <a:hlinkClick r:id="" action="ppaction://media"/>
            <a:extLst>
              <a:ext uri="{FF2B5EF4-FFF2-40B4-BE49-F238E27FC236}">
                <a16:creationId xmlns:a16="http://schemas.microsoft.com/office/drawing/2014/main" id="{CD60F75B-72FC-A4D1-BA9F-09DC461E6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60" end="35324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64007" y="1139003"/>
            <a:ext cx="960437" cy="960437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3C239-F0AF-E282-3F9E-CA80EB0C1C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8705" y="3370138"/>
            <a:ext cx="10546617" cy="563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D669E9-9760-E53A-B036-4F8640D20857}"/>
              </a:ext>
            </a:extLst>
          </p:cNvPr>
          <p:cNvSpPr/>
          <p:nvPr/>
        </p:nvSpPr>
        <p:spPr>
          <a:xfrm>
            <a:off x="3912679" y="8344758"/>
            <a:ext cx="10683472" cy="16588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0" i="0" u="none" strike="noStrike" baseline="0" dirty="0">
                <a:solidFill>
                  <a:schemeClr val="tx1"/>
                </a:solidFill>
                <a:latin typeface="+mj-lt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8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601223" y="-2017628"/>
            <a:ext cx="9881223" cy="3355699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98898">
            <a:off x="-923459" y="8398599"/>
            <a:ext cx="4470669" cy="2073273"/>
          </a:xfrm>
          <a:custGeom>
            <a:avLst/>
            <a:gdLst/>
            <a:ahLst/>
            <a:cxnLst/>
            <a:rect l="l" t="t" r="r" b="b"/>
            <a:pathLst>
              <a:path w="4470669" h="2073273">
                <a:moveTo>
                  <a:pt x="0" y="0"/>
                </a:moveTo>
                <a:lnTo>
                  <a:pt x="4470669" y="0"/>
                </a:lnTo>
                <a:lnTo>
                  <a:pt x="4470669" y="2073273"/>
                </a:lnTo>
                <a:lnTo>
                  <a:pt x="0" y="2073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7655">
            <a:off x="96732" y="410642"/>
            <a:ext cx="385762" cy="4114800"/>
          </a:xfrm>
          <a:custGeom>
            <a:avLst/>
            <a:gdLst/>
            <a:ahLst/>
            <a:cxnLst/>
            <a:rect l="l" t="t" r="r" b="b"/>
            <a:pathLst>
              <a:path w="385762" h="4114800">
                <a:moveTo>
                  <a:pt x="0" y="0"/>
                </a:moveTo>
                <a:lnTo>
                  <a:pt x="385762" y="0"/>
                </a:lnTo>
                <a:lnTo>
                  <a:pt x="3857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09806" y="-366709"/>
            <a:ext cx="8917368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507153" y="1638180"/>
            <a:ext cx="8005306" cy="2816802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7201"/>
                <a:gd name="adj2" fmla="val 883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7755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541834" y="7442751"/>
            <a:ext cx="7039083" cy="2810804"/>
            <a:chOff x="2239454" y="2476233"/>
            <a:chExt cx="15641913" cy="1676291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239454" y="2476233"/>
              <a:ext cx="15641913" cy="1625492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797416" y="2973733"/>
              <a:ext cx="13552021" cy="11787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book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77">
            <a:hlinkClick r:id="" action="ppaction://media"/>
            <a:extLst>
              <a:ext uri="{FF2B5EF4-FFF2-40B4-BE49-F238E27FC236}">
                <a16:creationId xmlns:a16="http://schemas.microsoft.com/office/drawing/2014/main" id="{C7438760-9E32-2F4A-3FEB-38DE26701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68" end="30900.0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873208" y="424612"/>
            <a:ext cx="960437" cy="960437"/>
          </a:xfrm>
          <a:prstGeom prst="rect">
            <a:avLst/>
          </a:prstGeom>
        </p:spPr>
      </p:pic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id="{AD61EAB2-8C25-10C6-98A4-332C83B45B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02" end="27503.03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29069" y="408678"/>
            <a:ext cx="960437" cy="960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46D37-C6AF-A7E3-9E77-EC93A83A39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67949" y="1338072"/>
            <a:ext cx="8367157" cy="4771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E07F45-FBEA-2FC2-74E8-BEE9389162A9}"/>
              </a:ext>
            </a:extLst>
          </p:cNvPr>
          <p:cNvSpPr/>
          <p:nvPr/>
        </p:nvSpPr>
        <p:spPr>
          <a:xfrm>
            <a:off x="10378401" y="5385476"/>
            <a:ext cx="6213474" cy="1014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5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5" y="5503079"/>
            <a:ext cx="4904784" cy="41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7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85257" y="-2128091"/>
            <a:ext cx="9025943" cy="3515417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98898">
            <a:off x="-923459" y="8398599"/>
            <a:ext cx="4470669" cy="2073273"/>
          </a:xfrm>
          <a:custGeom>
            <a:avLst/>
            <a:gdLst/>
            <a:ahLst/>
            <a:cxnLst/>
            <a:rect l="l" t="t" r="r" b="b"/>
            <a:pathLst>
              <a:path w="4470669" h="2073273">
                <a:moveTo>
                  <a:pt x="0" y="0"/>
                </a:moveTo>
                <a:lnTo>
                  <a:pt x="4470669" y="0"/>
                </a:lnTo>
                <a:lnTo>
                  <a:pt x="4470669" y="2073273"/>
                </a:lnTo>
                <a:lnTo>
                  <a:pt x="0" y="20732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57655">
            <a:off x="96732" y="410642"/>
            <a:ext cx="385762" cy="4114800"/>
          </a:xfrm>
          <a:custGeom>
            <a:avLst/>
            <a:gdLst/>
            <a:ahLst/>
            <a:cxnLst/>
            <a:rect l="l" t="t" r="r" b="b"/>
            <a:pathLst>
              <a:path w="385762" h="4114800">
                <a:moveTo>
                  <a:pt x="0" y="0"/>
                </a:moveTo>
                <a:lnTo>
                  <a:pt x="385762" y="0"/>
                </a:lnTo>
                <a:lnTo>
                  <a:pt x="3857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70432" y="-215677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286985" y="2593529"/>
            <a:ext cx="7942615" cy="2615221"/>
            <a:chOff x="2349353" y="2711244"/>
            <a:chExt cx="9296399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349353" y="2711244"/>
              <a:ext cx="9296399" cy="1221125"/>
            </a:xfrm>
            <a:prstGeom prst="wedgeEllipseCallout">
              <a:avLst>
                <a:gd name="adj1" fmla="val 4545"/>
                <a:gd name="adj2" fmla="val 7956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2" y="2997338"/>
              <a:ext cx="8588136" cy="83531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erasers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10961932" y="7450045"/>
            <a:ext cx="7039083" cy="2377853"/>
            <a:chOff x="2468122" y="2331782"/>
            <a:chExt cx="15641913" cy="18560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68122" y="2331782"/>
              <a:ext cx="15641913" cy="1856073"/>
            </a:xfrm>
            <a:prstGeom prst="wedgeEllipseCallout">
              <a:avLst>
                <a:gd name="adj1" fmla="val -80819"/>
                <a:gd name="adj2" fmla="val -3621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under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desk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20" end="21718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64733" y="313714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91" end="19197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29845" y="455884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2B505-21EB-CA35-7BC4-4303E0D204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2228" y="1476051"/>
            <a:ext cx="8568787" cy="4683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536C34-3C1E-4843-B9EA-2202204018BC}"/>
              </a:ext>
            </a:extLst>
          </p:cNvPr>
          <p:cNvSpPr/>
          <p:nvPr/>
        </p:nvSpPr>
        <p:spPr>
          <a:xfrm>
            <a:off x="10751462" y="5627621"/>
            <a:ext cx="6213474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5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5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186419" y="5774868"/>
            <a:ext cx="2769437" cy="451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4187" y="6112134"/>
            <a:ext cx="2761056" cy="41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4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828" y="0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188177" y="-1993451"/>
            <a:ext cx="9146823" cy="3294907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551447" y="-301547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246909" y="2040801"/>
            <a:ext cx="7882535" cy="2701389"/>
            <a:chOff x="2331924" y="2709041"/>
            <a:chExt cx="9488878" cy="1608921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331924" y="2709041"/>
              <a:ext cx="9296399" cy="1500830"/>
            </a:xfrm>
            <a:prstGeom prst="wedgeEllipseCallout">
              <a:avLst>
                <a:gd name="adj1" fmla="val -5666"/>
                <a:gd name="adj2" fmla="val 813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4403" y="3028631"/>
              <a:ext cx="9296399" cy="1289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pictures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071328" y="7299459"/>
            <a:ext cx="7039083" cy="2816803"/>
            <a:chOff x="2492270" y="2430463"/>
            <a:chExt cx="15641913" cy="185607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30463"/>
              <a:ext cx="15641913" cy="1856073"/>
            </a:xfrm>
            <a:prstGeom prst="wedgeEllipseCallout">
              <a:avLst>
                <a:gd name="adj1" fmla="val -67828"/>
                <a:gd name="adj2" fmla="val -40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above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window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663" end="13589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04343" y="226417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938" end="9892.0311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88709" y="222350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94EF-D763-DE5B-9263-74CA8B571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4701" y="1405137"/>
            <a:ext cx="7984408" cy="4489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A086AD-4D75-6648-7729-F1F3C620D250}"/>
              </a:ext>
            </a:extLst>
          </p:cNvPr>
          <p:cNvSpPr/>
          <p:nvPr/>
        </p:nvSpPr>
        <p:spPr>
          <a:xfrm>
            <a:off x="11144617" y="5664637"/>
            <a:ext cx="6658050" cy="960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4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4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44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5371748" y="5768730"/>
            <a:ext cx="1815225" cy="39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47" y="5300048"/>
            <a:ext cx="3459963" cy="48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11" y="15977"/>
            <a:ext cx="18266313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12608" y="-2103870"/>
            <a:ext cx="8946192" cy="3451483"/>
          </a:xfrm>
          <a:custGeom>
            <a:avLst/>
            <a:gdLst/>
            <a:ahLst/>
            <a:cxnLst/>
            <a:rect l="l" t="t" r="r" b="b"/>
            <a:pathLst>
              <a:path w="6441957" h="4114800">
                <a:moveTo>
                  <a:pt x="0" y="0"/>
                </a:moveTo>
                <a:lnTo>
                  <a:pt x="6441957" y="0"/>
                </a:lnTo>
                <a:lnTo>
                  <a:pt x="6441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497251" y="-255390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468521" y="1969209"/>
            <a:ext cx="7319506" cy="2730353"/>
            <a:chOff x="2528731" y="2652698"/>
            <a:chExt cx="9336263" cy="1308138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17722"/>
                <a:gd name="adj2" fmla="val 7505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9634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8229600" y="7234369"/>
            <a:ext cx="7636390" cy="2773405"/>
            <a:chOff x="2517406" y="2331782"/>
            <a:chExt cx="15641913" cy="181848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517406" y="2331782"/>
              <a:ext cx="15641913" cy="1818480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2780083" y="2872592"/>
              <a:ext cx="14617735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in front of </a:t>
              </a:r>
            </a:p>
            <a:p>
              <a:pPr algn="ctr">
                <a:lnSpc>
                  <a:spcPts val="6551"/>
                </a:lnSpc>
              </a:pP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clock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1" name="Track 77">
            <a:hlinkClick r:id="" action="ppaction://media"/>
            <a:extLst>
              <a:ext uri="{FF2B5EF4-FFF2-40B4-BE49-F238E27FC236}">
                <a16:creationId xmlns:a16="http://schemas.microsoft.com/office/drawing/2014/main" id="{221039ED-2A5A-1AB8-6704-E6333B37AF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104" end="5720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2715" y="179632"/>
            <a:ext cx="960437" cy="960437"/>
          </a:xfrm>
          <a:prstGeom prst="rect">
            <a:avLst/>
          </a:prstGeom>
        </p:spPr>
      </p:pic>
      <p:pic>
        <p:nvPicPr>
          <p:cNvPr id="32" name="Track 77">
            <a:hlinkClick r:id="" action="ppaction://media"/>
            <a:extLst>
              <a:ext uri="{FF2B5EF4-FFF2-40B4-BE49-F238E27FC236}">
                <a16:creationId xmlns:a16="http://schemas.microsoft.com/office/drawing/2014/main" id="{9D113044-29E7-C1DB-27B1-438A48BD33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637" end="1693.0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89960" y="207266"/>
            <a:ext cx="960437" cy="96043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ADE91-C620-C1FD-6EA8-02986271E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198" y="1452534"/>
            <a:ext cx="8345357" cy="4588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DB9C59-22D9-6C7C-0716-2EDC9A0FE3E6}"/>
              </a:ext>
            </a:extLst>
          </p:cNvPr>
          <p:cNvSpPr/>
          <p:nvPr/>
        </p:nvSpPr>
        <p:spPr>
          <a:xfrm>
            <a:off x="10780140" y="5587853"/>
            <a:ext cx="6213474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0" i="0" u="none" strike="noStrike" baseline="0" dirty="0">
                <a:solidFill>
                  <a:schemeClr val="tx1"/>
                </a:solidFill>
                <a:latin typeface="+mj-lt"/>
              </a:rPr>
              <a:t>pens / in front of / clock</a:t>
            </a:r>
          </a:p>
        </p:txBody>
      </p:sp>
      <p:pic>
        <p:nvPicPr>
          <p:cNvPr id="18" name="Picture 17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03714" y="5103758"/>
            <a:ext cx="2395506" cy="46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853784" y="4792050"/>
            <a:ext cx="2331702" cy="4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0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0FFF43-5F07-4684-5838-D1E19EF5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00" y="0"/>
            <a:ext cx="18298700" cy="103011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747892">
            <a:off x="-1973594" y="9010173"/>
            <a:ext cx="7315200" cy="104241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8800" cy="1145371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57876" y="-273150"/>
            <a:ext cx="6699734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</a:t>
            </a:r>
          </a:p>
        </p:txBody>
      </p:sp>
      <p:pic>
        <p:nvPicPr>
          <p:cNvPr id="13" name="Picture 12" descr="Cartoon of a child and child&#10;&#10;Description automatically generated">
            <a:extLst>
              <a:ext uri="{FF2B5EF4-FFF2-40B4-BE49-F238E27FC236}">
                <a16:creationId xmlns:a16="http://schemas.microsoft.com/office/drawing/2014/main" id="{14446124-5722-33F3-CA81-C23AB8654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2" y="3656305"/>
            <a:ext cx="4497070" cy="2988563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417314A7-845A-EC6B-8426-4155E84E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937390" y="404566"/>
            <a:ext cx="809132" cy="80913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3B084-A63E-447E-3B43-64BA38315F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4942" y="1542784"/>
            <a:ext cx="6128646" cy="3639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A14177-D1FE-EFB4-A0A9-99CD50B05B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79535" y="1542785"/>
            <a:ext cx="6127465" cy="373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3EC87-1AD1-984F-6510-7FDF88B87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9336" y="6120759"/>
            <a:ext cx="6254252" cy="3107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F0CC43-F4A4-606C-AD01-51CB1C76FF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61142" y="6237210"/>
            <a:ext cx="6145858" cy="3311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18B286A-9E6E-DDFA-8499-3B236D0F5C02}"/>
              </a:ext>
            </a:extLst>
          </p:cNvPr>
          <p:cNvSpPr/>
          <p:nvPr/>
        </p:nvSpPr>
        <p:spPr>
          <a:xfrm>
            <a:off x="5936815" y="5057886"/>
            <a:ext cx="516289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FF9854-A2A5-C72D-2585-FCD86429EE4C}"/>
              </a:ext>
            </a:extLst>
          </p:cNvPr>
          <p:cNvSpPr/>
          <p:nvPr/>
        </p:nvSpPr>
        <p:spPr>
          <a:xfrm>
            <a:off x="12293136" y="5150586"/>
            <a:ext cx="516289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B29D43-6F1C-D8E3-1D89-1E0C6C49C086}"/>
              </a:ext>
            </a:extLst>
          </p:cNvPr>
          <p:cNvSpPr/>
          <p:nvPr/>
        </p:nvSpPr>
        <p:spPr>
          <a:xfrm>
            <a:off x="5561692" y="9032005"/>
            <a:ext cx="5752496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4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40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2EECAA1-1F59-F9A6-D582-F260614D3399}"/>
              </a:ext>
            </a:extLst>
          </p:cNvPr>
          <p:cNvSpPr/>
          <p:nvPr/>
        </p:nvSpPr>
        <p:spPr>
          <a:xfrm>
            <a:off x="12284348" y="9011445"/>
            <a:ext cx="5394052" cy="8395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2833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4459" y="0"/>
            <a:ext cx="17732859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068" y="2933701"/>
            <a:ext cx="4767172" cy="4770230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54459" y="7242427"/>
            <a:ext cx="1367909" cy="2715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D312D-34BF-5A31-60CD-34C5C5FA83EE}"/>
              </a:ext>
            </a:extLst>
          </p:cNvPr>
          <p:cNvSpPr/>
          <p:nvPr/>
        </p:nvSpPr>
        <p:spPr>
          <a:xfrm>
            <a:off x="1449667" y="1123367"/>
            <a:ext cx="6149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25403-2E41-65C5-ACB2-161564422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0582" y="1585032"/>
            <a:ext cx="4680678" cy="3341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56F2B4-85A9-8CDB-FED7-7E41816566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53591" y="1607227"/>
            <a:ext cx="4767172" cy="324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DC1111-9864-F3FD-5A7B-5FD44ACA47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0582" y="5646531"/>
            <a:ext cx="4680678" cy="2953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6E0FFF-7C09-B80C-317F-0F39B6185A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02601" y="5530085"/>
            <a:ext cx="4767172" cy="3022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69BF46-D0B0-9FB3-1B7F-11FADB338797}"/>
              </a:ext>
            </a:extLst>
          </p:cNvPr>
          <p:cNvSpPr/>
          <p:nvPr/>
        </p:nvSpPr>
        <p:spPr>
          <a:xfrm>
            <a:off x="7544407" y="4644930"/>
            <a:ext cx="4069906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pencils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beside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E58B02-1729-8CD9-C181-B251B1557C93}"/>
              </a:ext>
            </a:extLst>
          </p:cNvPr>
          <p:cNvSpPr/>
          <p:nvPr/>
        </p:nvSpPr>
        <p:spPr>
          <a:xfrm>
            <a:off x="12527163" y="4582812"/>
            <a:ext cx="4069906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erasers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desk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9A417D-40F7-0006-B660-3CAEF64EE4F2}"/>
              </a:ext>
            </a:extLst>
          </p:cNvPr>
          <p:cNvSpPr/>
          <p:nvPr/>
        </p:nvSpPr>
        <p:spPr>
          <a:xfrm>
            <a:off x="7459534" y="8385602"/>
            <a:ext cx="4590521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</a:t>
            </a:r>
            <a:r>
              <a:rPr lang="vi-VN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32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vi-VN" sz="3200" b="0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0E0C71-A2BD-3763-E666-0189F7BF4B5C}"/>
              </a:ext>
            </a:extLst>
          </p:cNvPr>
          <p:cNvSpPr/>
          <p:nvPr/>
        </p:nvSpPr>
        <p:spPr>
          <a:xfrm>
            <a:off x="12471475" y="8385602"/>
            <a:ext cx="4298297" cy="715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 / in front of / clock</a:t>
            </a:r>
          </a:p>
        </p:txBody>
      </p:sp>
    </p:spTree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0687" y="-21080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54492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0956" y="2654315"/>
            <a:ext cx="13698646" cy="4321832"/>
            <a:chOff x="-2356" y="0"/>
            <a:chExt cx="2329867" cy="632474"/>
          </a:xfrm>
        </p:grpSpPr>
        <p:sp>
          <p:nvSpPr>
            <p:cNvPr id="3" name="Freeform 3"/>
            <p:cNvSpPr/>
            <p:nvPr/>
          </p:nvSpPr>
          <p:spPr>
            <a:xfrm>
              <a:off x="-2356" y="2953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011638" y="2997340"/>
            <a:ext cx="13839679" cy="3427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11500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6466" y="319827"/>
            <a:ext cx="715225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EECA6-29D9-3330-A01B-80F63CD02D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1" y="2369686"/>
            <a:ext cx="16373186" cy="7345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8883829" y="2509229"/>
            <a:ext cx="8316328" cy="2799756"/>
            <a:chOff x="2568595" y="2652698"/>
            <a:chExt cx="9296399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825093" y="2997338"/>
              <a:ext cx="9000038" cy="7802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erasers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5790250" y="7607616"/>
            <a:ext cx="12080675" cy="2193843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5686806" y="3358534"/>
              <a:ext cx="9039649" cy="9774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the pencil case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-381000" y="1028700"/>
            <a:ext cx="9229169" cy="7242296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19E360-FCD2-FEDE-E4CE-C6C6842593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40" y="1819909"/>
            <a:ext cx="8132630" cy="5520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907198" y="2509228"/>
            <a:ext cx="9324489" cy="2478916"/>
            <a:chOff x="2568595" y="2652698"/>
            <a:chExt cx="9327941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600137" y="3132139"/>
              <a:ext cx="9296399" cy="60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bags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6347814" y="7470590"/>
            <a:ext cx="11904327" cy="2478916"/>
            <a:chOff x="2699279" y="3115589"/>
            <a:chExt cx="15641913" cy="1119819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119819"/>
            </a:xfrm>
            <a:prstGeom prst="wedgeEllipseCallout">
              <a:avLst>
                <a:gd name="adj1" fmla="val -75455"/>
                <a:gd name="adj2" fmla="val 2653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986671" y="3596784"/>
              <a:ext cx="13645372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under the desk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0B10BA-756B-1649-BDE8-05B1E8292CFC}"/>
              </a:ext>
            </a:extLst>
          </p:cNvPr>
          <p:cNvSpPr/>
          <p:nvPr/>
        </p:nvSpPr>
        <p:spPr>
          <a:xfrm>
            <a:off x="-634990" y="1583988"/>
            <a:ext cx="8079666" cy="7271345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7EACF-ED9C-C7FE-6193-CC9D6EBEF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82" y="1689531"/>
            <a:ext cx="6979697" cy="6651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1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903846" y="2509229"/>
            <a:ext cx="9296312" cy="2862872"/>
            <a:chOff x="2565241" y="2652698"/>
            <a:chExt cx="9299753" cy="1439931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54176"/>
                <a:gd name="adj2" fmla="val 7320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565241" y="2951127"/>
              <a:ext cx="9296399" cy="11415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6280261" y="7618190"/>
            <a:ext cx="11904327" cy="2327243"/>
            <a:chOff x="2699279" y="2760008"/>
            <a:chExt cx="15641913" cy="1756314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2760008"/>
              <a:ext cx="15641913" cy="1756314"/>
            </a:xfrm>
            <a:prstGeom prst="wedgeEllipseCallout">
              <a:avLst>
                <a:gd name="adj1" fmla="val -62519"/>
                <a:gd name="adj2" fmla="val 3562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985752" y="3218716"/>
              <a:ext cx="13020489" cy="11787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beside the notebook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0B10BA-756B-1649-BDE8-05B1E8292CFC}"/>
              </a:ext>
            </a:extLst>
          </p:cNvPr>
          <p:cNvSpPr/>
          <p:nvPr/>
        </p:nvSpPr>
        <p:spPr>
          <a:xfrm>
            <a:off x="-440073" y="1488631"/>
            <a:ext cx="7983873" cy="736670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4F2CF-3AAD-2A7A-061F-94209A107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89531"/>
            <a:ext cx="7027679" cy="6696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3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/>
          <p:cNvSpPr/>
          <p:nvPr/>
        </p:nvSpPr>
        <p:spPr>
          <a:xfrm>
            <a:off x="-165847" y="29135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473078" y="2075664"/>
            <a:ext cx="9811524" cy="2385165"/>
            <a:chOff x="2533140" y="2654300"/>
            <a:chExt cx="9418830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2655571" y="2654300"/>
              <a:ext cx="9296399" cy="1221125"/>
            </a:xfrm>
            <a:prstGeom prst="wedgeEllipseCallout">
              <a:avLst>
                <a:gd name="adj1" fmla="val -43581"/>
                <a:gd name="adj2" fmla="val 6643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533140" y="3112189"/>
              <a:ext cx="9296399" cy="6014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Where are the</a:t>
              </a:r>
              <a:r>
                <a:rPr lang="en-US" sz="8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maps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2473693" y="7726115"/>
            <a:ext cx="14651998" cy="1988915"/>
            <a:chOff x="2853507" y="3385584"/>
            <a:chExt cx="15641913" cy="1165987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853507" y="3385584"/>
              <a:ext cx="15641913" cy="1165987"/>
            </a:xfrm>
            <a:prstGeom prst="wedgeEllipseCallout">
              <a:avLst>
                <a:gd name="adj1" fmla="val 48526"/>
                <a:gd name="adj2" fmla="val 7143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999447" y="3780367"/>
              <a:ext cx="13020489" cy="5525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They’re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above the bookcase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5305030-9D2E-7C1E-C9CF-7DB6CBEBFDEB}"/>
              </a:ext>
            </a:extLst>
          </p:cNvPr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B0B10BA-756B-1649-BDE8-05B1E8292CFC}"/>
              </a:ext>
            </a:extLst>
          </p:cNvPr>
          <p:cNvSpPr/>
          <p:nvPr/>
        </p:nvSpPr>
        <p:spPr>
          <a:xfrm>
            <a:off x="732535" y="957580"/>
            <a:ext cx="6568509" cy="6400799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C2A55-6FC5-EECC-0787-9B2837F98F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713" y="1579283"/>
            <a:ext cx="6175365" cy="5525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8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277419" y="3343986"/>
            <a:ext cx="5813588" cy="41286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249483" y="8958458"/>
            <a:ext cx="7810232" cy="313932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313932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59010FD5-D911-D3AD-1413-50AE2121C657}"/>
              </a:ext>
            </a:extLst>
          </p:cNvPr>
          <p:cNvSpPr/>
          <p:nvPr/>
        </p:nvSpPr>
        <p:spPr>
          <a:xfrm flipH="1">
            <a:off x="6319609" y="4247450"/>
            <a:ext cx="5813587" cy="4020250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5BF7DBE-A819-6990-77B3-208BB3217795}"/>
              </a:ext>
            </a:extLst>
          </p:cNvPr>
          <p:cNvSpPr/>
          <p:nvPr/>
        </p:nvSpPr>
        <p:spPr>
          <a:xfrm flipH="1">
            <a:off x="12361799" y="5143500"/>
            <a:ext cx="5926200" cy="4038600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E30C11-7576-191B-0289-195E5A6CFC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623134"/>
            <a:ext cx="5135953" cy="5044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246C45-4EDA-E931-8AE6-BB6CD6355F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552" y="4524063"/>
            <a:ext cx="5465645" cy="4964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8CEFD5-C7F7-0AF7-6ADF-EC523CDCA2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01107" y="5521658"/>
            <a:ext cx="5158293" cy="4422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id="{B92597B7-E047-30E4-98F3-94D78BBBB584}"/>
              </a:ext>
            </a:extLst>
          </p:cNvPr>
          <p:cNvSpPr/>
          <p:nvPr/>
        </p:nvSpPr>
        <p:spPr>
          <a:xfrm rot="564374" flipH="1">
            <a:off x="15401490" y="3738430"/>
            <a:ext cx="943343" cy="2053823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C886F03A-9306-ACD4-AF7E-FDCE941EE8A3}"/>
              </a:ext>
            </a:extLst>
          </p:cNvPr>
          <p:cNvSpPr/>
          <p:nvPr/>
        </p:nvSpPr>
        <p:spPr>
          <a:xfrm rot="20964107" flipH="1">
            <a:off x="8779035" y="2911667"/>
            <a:ext cx="951807" cy="1951831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F42EFD5F-787D-1AA0-5E29-3E4AF2B3F30A}"/>
              </a:ext>
            </a:extLst>
          </p:cNvPr>
          <p:cNvSpPr/>
          <p:nvPr/>
        </p:nvSpPr>
        <p:spPr>
          <a:xfrm rot="20239969" flipH="1">
            <a:off x="812274" y="2171018"/>
            <a:ext cx="943343" cy="2053823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84934CE8-55D6-480E-43E8-0C3A2426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493533" y="1722547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3874">
            <a:off x="14938289" y="-3490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3590451" y="103264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9512" y="764180"/>
            <a:ext cx="3706257" cy="5450379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67869" y="6723529"/>
            <a:ext cx="14599862" cy="3181553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24282" y="1342674"/>
            <a:ext cx="10011251" cy="403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" y="0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526109">
            <a:off x="12271888" y="397994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070713" flipH="1">
            <a:off x="4670325" y="419160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4529702" y="5156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74874" y="9601105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62863" y="-25253"/>
            <a:ext cx="8538634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KIM’S GAME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A89D02-787E-380C-E629-5C6D625450F3}"/>
              </a:ext>
            </a:extLst>
          </p:cNvPr>
          <p:cNvGrpSpPr/>
          <p:nvPr/>
        </p:nvGrpSpPr>
        <p:grpSpPr>
          <a:xfrm>
            <a:off x="3464476" y="2077554"/>
            <a:ext cx="11967674" cy="4953000"/>
            <a:chOff x="2921116" y="2857500"/>
            <a:chExt cx="11967674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C885D9-89F7-23C8-3DBB-F5E01C33C998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21116" y="3304535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START</a:t>
              </a:r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id="{F156AD34-7218-3DB7-7038-FAF288EEC696}"/>
              </a:ext>
            </a:extLst>
          </p:cNvPr>
          <p:cNvSpPr/>
          <p:nvPr/>
        </p:nvSpPr>
        <p:spPr>
          <a:xfrm>
            <a:off x="8415220" y="8915210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03F5EB-33A2-88CE-CD25-25C5F2472626}"/>
              </a:ext>
            </a:extLst>
          </p:cNvPr>
          <p:cNvGrpSpPr/>
          <p:nvPr/>
        </p:nvGrpSpPr>
        <p:grpSpPr>
          <a:xfrm>
            <a:off x="3861688" y="2100545"/>
            <a:ext cx="11753840" cy="5918802"/>
            <a:chOff x="3233742" y="2283878"/>
            <a:chExt cx="11753840" cy="5918802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0BB8B24F-FD22-FEA1-68B1-6A172C4EC2F6}"/>
                </a:ext>
              </a:extLst>
            </p:cNvPr>
            <p:cNvSpPr/>
            <p:nvPr/>
          </p:nvSpPr>
          <p:spPr>
            <a:xfrm>
              <a:off x="3233742" y="2283878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C731BF6F-2348-EB83-0EDE-099EC68B3508}"/>
                </a:ext>
              </a:extLst>
            </p:cNvPr>
            <p:cNvSpPr/>
            <p:nvPr/>
          </p:nvSpPr>
          <p:spPr>
            <a:xfrm>
              <a:off x="7315200" y="2882126"/>
              <a:ext cx="4058221" cy="4114800"/>
            </a:xfrm>
            <a:custGeom>
              <a:avLst/>
              <a:gdLst/>
              <a:ahLst/>
              <a:cxnLst/>
              <a:rect l="l" t="t" r="r" b="b"/>
              <a:pathLst>
                <a:path w="4058221" h="4114800">
                  <a:moveTo>
                    <a:pt x="0" y="0"/>
                  </a:moveTo>
                  <a:lnTo>
                    <a:pt x="4058222" y="0"/>
                  </a:lnTo>
                  <a:lnTo>
                    <a:pt x="405822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6FDE53-3D3E-E3A8-B56F-BE805986B578}"/>
              </a:ext>
            </a:extLst>
          </p:cNvPr>
          <p:cNvGrpSpPr/>
          <p:nvPr/>
        </p:nvGrpSpPr>
        <p:grpSpPr>
          <a:xfrm>
            <a:off x="3701055" y="2089899"/>
            <a:ext cx="11753840" cy="5918802"/>
            <a:chOff x="3233742" y="2343696"/>
            <a:chExt cx="11753840" cy="591880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997C89D5-5FC7-6035-22EA-3B95BC5F2453}"/>
                </a:ext>
              </a:extLst>
            </p:cNvPr>
            <p:cNvSpPr/>
            <p:nvPr/>
          </p:nvSpPr>
          <p:spPr>
            <a:xfrm>
              <a:off x="3233742" y="2343696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702D5842-2EC9-313D-BB23-5BAD9D9919E8}"/>
                </a:ext>
              </a:extLst>
            </p:cNvPr>
            <p:cNvSpPr/>
            <p:nvPr/>
          </p:nvSpPr>
          <p:spPr>
            <a:xfrm>
              <a:off x="6687597" y="3017601"/>
              <a:ext cx="4434711" cy="4116000"/>
            </a:xfrm>
            <a:custGeom>
              <a:avLst/>
              <a:gdLst/>
              <a:ahLst/>
              <a:cxnLst/>
              <a:rect l="l" t="t" r="r" b="b"/>
              <a:pathLst>
                <a:path w="4838830" h="4590840">
                  <a:moveTo>
                    <a:pt x="0" y="0"/>
                  </a:moveTo>
                  <a:lnTo>
                    <a:pt x="4838830" y="0"/>
                  </a:lnTo>
                  <a:lnTo>
                    <a:pt x="4838830" y="4590840"/>
                  </a:lnTo>
                  <a:lnTo>
                    <a:pt x="0" y="4590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0708BE-5A9A-2F5B-FAFD-4D27A2DD2B77}"/>
              </a:ext>
            </a:extLst>
          </p:cNvPr>
          <p:cNvGrpSpPr/>
          <p:nvPr/>
        </p:nvGrpSpPr>
        <p:grpSpPr>
          <a:xfrm>
            <a:off x="3723800" y="2111191"/>
            <a:ext cx="11753840" cy="5918802"/>
            <a:chOff x="3355922" y="3066399"/>
            <a:chExt cx="11753840" cy="5918802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E93388B0-FA68-33A7-C617-FE625E2AA4CC}"/>
                </a:ext>
              </a:extLst>
            </p:cNvPr>
            <p:cNvSpPr/>
            <p:nvPr/>
          </p:nvSpPr>
          <p:spPr>
            <a:xfrm>
              <a:off x="3355922" y="3066399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440B3467-EF78-B08C-090F-853B3AFF71FE}"/>
                </a:ext>
              </a:extLst>
            </p:cNvPr>
            <p:cNvSpPr/>
            <p:nvPr/>
          </p:nvSpPr>
          <p:spPr>
            <a:xfrm>
              <a:off x="7193020" y="3725608"/>
              <a:ext cx="3698922" cy="4208599"/>
            </a:xfrm>
            <a:custGeom>
              <a:avLst/>
              <a:gdLst/>
              <a:ahLst/>
              <a:cxnLst/>
              <a:rect l="l" t="t" r="r" b="b"/>
              <a:pathLst>
                <a:path w="3579876" h="4114800">
                  <a:moveTo>
                    <a:pt x="0" y="0"/>
                  </a:moveTo>
                  <a:lnTo>
                    <a:pt x="3579876" y="0"/>
                  </a:lnTo>
                  <a:lnTo>
                    <a:pt x="35798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92CCDC-601A-B07E-77FA-27E8F1F6A5CB}"/>
              </a:ext>
            </a:extLst>
          </p:cNvPr>
          <p:cNvGrpSpPr/>
          <p:nvPr/>
        </p:nvGrpSpPr>
        <p:grpSpPr>
          <a:xfrm>
            <a:off x="3003538" y="2107867"/>
            <a:ext cx="11967674" cy="5734465"/>
            <a:chOff x="2921116" y="2725255"/>
            <a:chExt cx="11967674" cy="57344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CF4BB5-7E20-8723-3F0A-38ABC41B7D77}"/>
                </a:ext>
              </a:extLst>
            </p:cNvPr>
            <p:cNvSpPr/>
            <p:nvPr/>
          </p:nvSpPr>
          <p:spPr>
            <a:xfrm>
              <a:off x="4027098" y="2725255"/>
              <a:ext cx="10683240" cy="573446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D3F4A9DD-185C-3A49-356C-5F60538BD85A}"/>
                </a:ext>
              </a:extLst>
            </p:cNvPr>
            <p:cNvSpPr txBox="1"/>
            <p:nvPr/>
          </p:nvSpPr>
          <p:spPr>
            <a:xfrm>
              <a:off x="2921116" y="3304535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FINISH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533400" y="282335"/>
            <a:ext cx="3576120" cy="1552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Remember and say!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tone-for-mobile-phone-with-cheerful-mood-133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2526109">
            <a:off x="11731368" y="37275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070713" flipH="1">
            <a:off x="4670325" y="419160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74874" y="9601105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KIM’S GAME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A89D02-787E-380C-E629-5C6D625450F3}"/>
              </a:ext>
            </a:extLst>
          </p:cNvPr>
          <p:cNvGrpSpPr/>
          <p:nvPr/>
        </p:nvGrpSpPr>
        <p:grpSpPr>
          <a:xfrm>
            <a:off x="3167334" y="1971288"/>
            <a:ext cx="11967674" cy="4953000"/>
            <a:chOff x="1077948" y="3259084"/>
            <a:chExt cx="11967674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C885D9-89F7-23C8-3DBB-F5E01C33C998}"/>
                </a:ext>
              </a:extLst>
            </p:cNvPr>
            <p:cNvSpPr/>
            <p:nvPr/>
          </p:nvSpPr>
          <p:spPr>
            <a:xfrm>
              <a:off x="1499054" y="3259084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77948" y="3601474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START</a:t>
              </a:r>
            </a:p>
          </p:txBody>
        </p:sp>
      </p:grpSp>
      <p:sp>
        <p:nvSpPr>
          <p:cNvPr id="16" name="Freeform 7">
            <a:extLst>
              <a:ext uri="{FF2B5EF4-FFF2-40B4-BE49-F238E27FC236}">
                <a16:creationId xmlns:a16="http://schemas.microsoft.com/office/drawing/2014/main" id="{F156AD34-7218-3DB7-7038-FAF288EEC696}"/>
              </a:ext>
            </a:extLst>
          </p:cNvPr>
          <p:cNvSpPr/>
          <p:nvPr/>
        </p:nvSpPr>
        <p:spPr>
          <a:xfrm>
            <a:off x="8415220" y="8915210"/>
            <a:ext cx="10421019" cy="390788"/>
          </a:xfrm>
          <a:custGeom>
            <a:avLst/>
            <a:gdLst/>
            <a:ahLst/>
            <a:cxnLst/>
            <a:rect l="l" t="t" r="r" b="b"/>
            <a:pathLst>
              <a:path w="10421019" h="390788">
                <a:moveTo>
                  <a:pt x="0" y="0"/>
                </a:moveTo>
                <a:lnTo>
                  <a:pt x="10421019" y="0"/>
                </a:lnTo>
                <a:lnTo>
                  <a:pt x="10421019" y="390788"/>
                </a:lnTo>
                <a:lnTo>
                  <a:pt x="0" y="390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75CC3-99EF-6E3B-869D-0F293BB5BC2D}"/>
              </a:ext>
            </a:extLst>
          </p:cNvPr>
          <p:cNvGrpSpPr/>
          <p:nvPr/>
        </p:nvGrpSpPr>
        <p:grpSpPr>
          <a:xfrm>
            <a:off x="3106726" y="2174559"/>
            <a:ext cx="11753840" cy="5918802"/>
            <a:chOff x="2776752" y="1829124"/>
            <a:chExt cx="11753840" cy="5918802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0BB8B24F-FD22-FEA1-68B1-6A172C4EC2F6}"/>
                </a:ext>
              </a:extLst>
            </p:cNvPr>
            <p:cNvSpPr/>
            <p:nvPr/>
          </p:nvSpPr>
          <p:spPr>
            <a:xfrm>
              <a:off x="2776752" y="1829124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AED83282-E9F3-B87F-AE87-35FCD3B9DB5C}"/>
                </a:ext>
              </a:extLst>
            </p:cNvPr>
            <p:cNvSpPr/>
            <p:nvPr/>
          </p:nvSpPr>
          <p:spPr>
            <a:xfrm>
              <a:off x="5473287" y="2986248"/>
              <a:ext cx="6437776" cy="3626525"/>
            </a:xfrm>
            <a:custGeom>
              <a:avLst/>
              <a:gdLst/>
              <a:ahLst/>
              <a:cxnLst/>
              <a:rect l="l" t="t" r="r" b="b"/>
              <a:pathLst>
                <a:path w="4659664" h="2411376">
                  <a:moveTo>
                    <a:pt x="0" y="0"/>
                  </a:moveTo>
                  <a:lnTo>
                    <a:pt x="4659664" y="0"/>
                  </a:lnTo>
                  <a:lnTo>
                    <a:pt x="4659664" y="2411376"/>
                  </a:lnTo>
                  <a:lnTo>
                    <a:pt x="0" y="2411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1481F8-0C58-30FB-C070-328557B8C860}"/>
              </a:ext>
            </a:extLst>
          </p:cNvPr>
          <p:cNvGrpSpPr/>
          <p:nvPr/>
        </p:nvGrpSpPr>
        <p:grpSpPr>
          <a:xfrm>
            <a:off x="2971199" y="2114371"/>
            <a:ext cx="11753840" cy="5918802"/>
            <a:chOff x="2776752" y="2168373"/>
            <a:chExt cx="11753840" cy="5918802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E93388B0-FA68-33A7-C617-FE625E2AA4CC}"/>
                </a:ext>
              </a:extLst>
            </p:cNvPr>
            <p:cNvSpPr/>
            <p:nvPr/>
          </p:nvSpPr>
          <p:spPr>
            <a:xfrm>
              <a:off x="2776752" y="2168373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A4EEB3D3-3957-5AF6-C86E-C31C8D870E30}"/>
                </a:ext>
              </a:extLst>
            </p:cNvPr>
            <p:cNvSpPr/>
            <p:nvPr/>
          </p:nvSpPr>
          <p:spPr>
            <a:xfrm>
              <a:off x="4805975" y="2734356"/>
              <a:ext cx="7772400" cy="4466673"/>
            </a:xfrm>
            <a:custGeom>
              <a:avLst/>
              <a:gdLst/>
              <a:ahLst/>
              <a:cxnLst/>
              <a:rect l="l" t="t" r="r" b="b"/>
              <a:pathLst>
                <a:path w="5934710" h="3486642">
                  <a:moveTo>
                    <a:pt x="0" y="0"/>
                  </a:moveTo>
                  <a:lnTo>
                    <a:pt x="5934710" y="0"/>
                  </a:lnTo>
                  <a:lnTo>
                    <a:pt x="5934710" y="3486642"/>
                  </a:lnTo>
                  <a:lnTo>
                    <a:pt x="0" y="3486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465170-2F54-0C8F-0088-294AC6980E94}"/>
              </a:ext>
            </a:extLst>
          </p:cNvPr>
          <p:cNvGrpSpPr/>
          <p:nvPr/>
        </p:nvGrpSpPr>
        <p:grpSpPr>
          <a:xfrm>
            <a:off x="2996172" y="2003471"/>
            <a:ext cx="11753840" cy="5918802"/>
            <a:chOff x="2800360" y="2151444"/>
            <a:chExt cx="11753840" cy="591880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997C89D5-5FC7-6035-22EA-3B95BC5F2453}"/>
                </a:ext>
              </a:extLst>
            </p:cNvPr>
            <p:cNvSpPr/>
            <p:nvPr/>
          </p:nvSpPr>
          <p:spPr>
            <a:xfrm>
              <a:off x="2800360" y="2151444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F838AF12-BC60-500B-4BFB-4FE180716279}"/>
                </a:ext>
              </a:extLst>
            </p:cNvPr>
            <p:cNvSpPr/>
            <p:nvPr/>
          </p:nvSpPr>
          <p:spPr>
            <a:xfrm>
              <a:off x="5715000" y="2855968"/>
              <a:ext cx="5610308" cy="4136436"/>
            </a:xfrm>
            <a:custGeom>
              <a:avLst/>
              <a:gdLst/>
              <a:ahLst/>
              <a:cxnLst/>
              <a:rect l="l" t="t" r="r" b="b"/>
              <a:pathLst>
                <a:path w="3684756" h="2648419">
                  <a:moveTo>
                    <a:pt x="0" y="0"/>
                  </a:moveTo>
                  <a:lnTo>
                    <a:pt x="3684756" y="0"/>
                  </a:lnTo>
                  <a:lnTo>
                    <a:pt x="3684756" y="2648419"/>
                  </a:lnTo>
                  <a:lnTo>
                    <a:pt x="0" y="2648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326767-0621-D8A4-CF54-373DC3969594}"/>
              </a:ext>
            </a:extLst>
          </p:cNvPr>
          <p:cNvGrpSpPr/>
          <p:nvPr/>
        </p:nvGrpSpPr>
        <p:grpSpPr>
          <a:xfrm>
            <a:off x="3056780" y="2087575"/>
            <a:ext cx="11753840" cy="5918802"/>
            <a:chOff x="2800360" y="2166760"/>
            <a:chExt cx="11753840" cy="5918802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25125A3A-36A1-CFC9-919B-F1A2B9D00987}"/>
                </a:ext>
              </a:extLst>
            </p:cNvPr>
            <p:cNvSpPr/>
            <p:nvPr/>
          </p:nvSpPr>
          <p:spPr>
            <a:xfrm>
              <a:off x="2800360" y="2166760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96DF4AE3-62D4-10A3-8E76-028E440D0BDD}"/>
                </a:ext>
              </a:extLst>
            </p:cNvPr>
            <p:cNvSpPr/>
            <p:nvPr/>
          </p:nvSpPr>
          <p:spPr>
            <a:xfrm>
              <a:off x="6250127" y="2882082"/>
              <a:ext cx="4540053" cy="4399075"/>
            </a:xfrm>
            <a:custGeom>
              <a:avLst/>
              <a:gdLst/>
              <a:ahLst/>
              <a:cxnLst/>
              <a:rect l="l" t="t" r="r" b="b"/>
              <a:pathLst>
                <a:path w="3708847" h="3370414">
                  <a:moveTo>
                    <a:pt x="0" y="0"/>
                  </a:moveTo>
                  <a:lnTo>
                    <a:pt x="3708846" y="0"/>
                  </a:lnTo>
                  <a:lnTo>
                    <a:pt x="3708846" y="3370415"/>
                  </a:lnTo>
                  <a:lnTo>
                    <a:pt x="0" y="3370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6B92DBF-A46E-27EB-0A91-F4FA6DFD0009}"/>
              </a:ext>
            </a:extLst>
          </p:cNvPr>
          <p:cNvGrpSpPr/>
          <p:nvPr/>
        </p:nvGrpSpPr>
        <p:grpSpPr>
          <a:xfrm>
            <a:off x="3081753" y="1960947"/>
            <a:ext cx="11753840" cy="5918802"/>
            <a:chOff x="2753144" y="2122218"/>
            <a:chExt cx="11753840" cy="5918802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96DD597C-197E-4944-D779-F72C77703202}"/>
                </a:ext>
              </a:extLst>
            </p:cNvPr>
            <p:cNvSpPr/>
            <p:nvPr/>
          </p:nvSpPr>
          <p:spPr>
            <a:xfrm>
              <a:off x="2753144" y="2122218"/>
              <a:ext cx="11753840" cy="5918802"/>
            </a:xfrm>
            <a:custGeom>
              <a:avLst/>
              <a:gdLst/>
              <a:ahLst/>
              <a:cxnLst/>
              <a:rect l="l" t="t" r="r" b="b"/>
              <a:pathLst>
                <a:path w="15241583" h="8916326">
                  <a:moveTo>
                    <a:pt x="0" y="0"/>
                  </a:moveTo>
                  <a:lnTo>
                    <a:pt x="15241584" y="0"/>
                  </a:lnTo>
                  <a:lnTo>
                    <a:pt x="15241584" y="8916326"/>
                  </a:lnTo>
                  <a:lnTo>
                    <a:pt x="0" y="89163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2D04795-85E2-E6C0-491D-393AF522C035}"/>
                </a:ext>
              </a:extLst>
            </p:cNvPr>
            <p:cNvSpPr/>
            <p:nvPr/>
          </p:nvSpPr>
          <p:spPr>
            <a:xfrm>
              <a:off x="6774501" y="2852856"/>
              <a:ext cx="3549015" cy="4114800"/>
            </a:xfrm>
            <a:custGeom>
              <a:avLst/>
              <a:gdLst/>
              <a:ahLst/>
              <a:cxnLst/>
              <a:rect l="l" t="t" r="r" b="b"/>
              <a:pathLst>
                <a:path w="3549015" h="4114800">
                  <a:moveTo>
                    <a:pt x="0" y="0"/>
                  </a:moveTo>
                  <a:lnTo>
                    <a:pt x="3549015" y="0"/>
                  </a:lnTo>
                  <a:lnTo>
                    <a:pt x="354901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92CCDC-601A-B07E-77FA-27E8F1F6A5CB}"/>
              </a:ext>
            </a:extLst>
          </p:cNvPr>
          <p:cNvGrpSpPr/>
          <p:nvPr/>
        </p:nvGrpSpPr>
        <p:grpSpPr>
          <a:xfrm>
            <a:off x="2949863" y="2409478"/>
            <a:ext cx="11967674" cy="4953000"/>
            <a:chOff x="2921116" y="2857500"/>
            <a:chExt cx="11967674" cy="4953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CF4BB5-7E20-8723-3F0A-38ABC41B7D77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D3F4A9DD-185C-3A49-356C-5F60538BD85A}"/>
                </a:ext>
              </a:extLst>
            </p:cNvPr>
            <p:cNvSpPr txBox="1"/>
            <p:nvPr/>
          </p:nvSpPr>
          <p:spPr>
            <a:xfrm>
              <a:off x="2921116" y="3304535"/>
              <a:ext cx="11967674" cy="3677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3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toryBook Rough"/>
                </a:rPr>
                <a:t>FINISH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5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tone-for-mobile-phone-with-cheerful-mood-133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06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16475" y="2762045"/>
            <a:ext cx="14216279" cy="5048455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51111" y="2904111"/>
            <a:ext cx="13781595" cy="4031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2" y="284387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39319" y="8597448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A5BFB0-68DC-E3DC-D33F-1263789DA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4870" y="1676770"/>
            <a:ext cx="13439345" cy="81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810611" y="399427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5000" y="348243"/>
            <a:ext cx="941804" cy="810937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69014" y="8033729"/>
            <a:ext cx="2410558" cy="20417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367F0-4367-E84D-5463-B586B9D5E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5067" y="1576016"/>
            <a:ext cx="14098951" cy="81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2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1126</TotalTime>
  <Words>467</Words>
  <Application>Microsoft Office PowerPoint</Application>
  <PresentationFormat>Custom</PresentationFormat>
  <Paragraphs>138</Paragraphs>
  <Slides>39</Slides>
  <Notes>27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Calibri</vt:lpstr>
      <vt:lpstr>Arial</vt:lpstr>
      <vt:lpstr>Abadi Extra Light</vt:lpstr>
      <vt:lpstr>Garamond</vt:lpstr>
      <vt:lpstr>StoryBook Rough</vt:lpstr>
      <vt:lpstr>Congenial Black</vt:lpstr>
      <vt:lpstr>MTD Anydore</vt:lpstr>
      <vt:lpstr>Dreaming Outloud Pro</vt:lpstr>
      <vt:lpstr>Times New Roman</vt:lpstr>
      <vt:lpstr>Wingdings</vt:lpstr>
      <vt:lpstr>Organic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DELL</cp:lastModifiedBy>
  <cp:revision>50</cp:revision>
  <dcterms:created xsi:type="dcterms:W3CDTF">2006-08-16T00:00:00Z</dcterms:created>
  <dcterms:modified xsi:type="dcterms:W3CDTF">2024-12-09T08:33:18Z</dcterms:modified>
  <dc:identifier>DAF4oBq9B7k</dc:identifier>
</cp:coreProperties>
</file>