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74" r:id="rId3"/>
    <p:sldId id="256" r:id="rId4"/>
    <p:sldId id="257" r:id="rId5"/>
    <p:sldId id="258" r:id="rId6"/>
    <p:sldId id="268" r:id="rId7"/>
    <p:sldId id="464" r:id="rId8"/>
    <p:sldId id="465" r:id="rId9"/>
    <p:sldId id="466" r:id="rId10"/>
    <p:sldId id="467" r:id="rId11"/>
    <p:sldId id="468" r:id="rId12"/>
    <p:sldId id="469" r:id="rId13"/>
    <p:sldId id="470" r:id="rId14"/>
    <p:sldId id="471" r:id="rId15"/>
    <p:sldId id="472" r:id="rId16"/>
    <p:sldId id="463" r:id="rId17"/>
    <p:sldId id="406" r:id="rId18"/>
    <p:sldId id="259" r:id="rId19"/>
    <p:sldId id="412" r:id="rId20"/>
    <p:sldId id="410" r:id="rId21"/>
    <p:sldId id="411" r:id="rId22"/>
    <p:sldId id="413" r:id="rId23"/>
    <p:sldId id="473" r:id="rId24"/>
    <p:sldId id="415" r:id="rId25"/>
    <p:sldId id="416" r:id="rId26"/>
    <p:sldId id="417" r:id="rId27"/>
    <p:sldId id="407" r:id="rId28"/>
    <p:sldId id="265" r:id="rId29"/>
    <p:sldId id="262" r:id="rId30"/>
    <p:sldId id="418" r:id="rId31"/>
    <p:sldId id="419" r:id="rId32"/>
    <p:sldId id="420" r:id="rId33"/>
    <p:sldId id="422" r:id="rId34"/>
    <p:sldId id="421" r:id="rId35"/>
    <p:sldId id="423" r:id="rId36"/>
    <p:sldId id="424" r:id="rId37"/>
    <p:sldId id="425" r:id="rId38"/>
    <p:sldId id="426" r:id="rId39"/>
    <p:sldId id="427" r:id="rId40"/>
    <p:sldId id="408" r:id="rId41"/>
    <p:sldId id="264" r:id="rId42"/>
    <p:sldId id="428" r:id="rId43"/>
    <p:sldId id="474" r:id="rId44"/>
    <p:sldId id="475" r:id="rId45"/>
    <p:sldId id="476" r:id="rId46"/>
    <p:sldId id="269" r:id="rId47"/>
    <p:sldId id="432" r:id="rId48"/>
    <p:sldId id="311" r:id="rId49"/>
  </p:sldIdLst>
  <p:sldSz cx="18288000" cy="10287000"/>
  <p:notesSz cx="6858000" cy="9144000"/>
  <p:embeddedFontLst>
    <p:embeddedFont>
      <p:font typeface="Dreaming Outloud Pro" panose="020B0604020202020204" charset="0"/>
      <p:regular r:id="rId51"/>
      <p: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MTD Anydore" panose="02000500000000000000" charset="0"/>
      <p:regular r:id="rId57"/>
    </p:embeddedFont>
    <p:embeddedFont>
      <p:font typeface="Abadi Extra Light" panose="020B0604020202020204" charset="0"/>
      <p:regular r:id="rId58"/>
    </p:embeddedFont>
    <p:embeddedFont>
      <p:font typeface="Comic Sans MS" panose="030F0702030302020204" pitchFamily="66" charset="0"/>
      <p:regular r:id="rId59"/>
      <p:bold r:id="rId60"/>
      <p:italic r:id="rId61"/>
      <p:boldItalic r:id="rId62"/>
    </p:embeddedFont>
    <p:embeddedFont>
      <p:font typeface="StoryBook Rough" panose="020B0604020202020204" charset="0"/>
      <p:regular r:id="rId63"/>
    </p:embeddedFont>
  </p:embeddedFontLst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6" autoAdjust="0"/>
    <p:restoredTop sz="84789" autoAdjust="0"/>
  </p:normalViewPr>
  <p:slideViewPr>
    <p:cSldViewPr>
      <p:cViewPr varScale="1">
        <p:scale>
          <a:sx n="42" d="100"/>
          <a:sy n="42" d="100"/>
        </p:scale>
        <p:origin x="10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64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9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83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90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20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38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98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27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82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78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72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58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13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79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68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93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31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54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76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7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980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606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59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236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144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8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516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060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53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348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61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593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581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85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985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1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051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908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506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20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335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78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71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21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37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99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6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0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40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97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83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2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67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4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4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37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2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29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5" Type="http://schemas.openxmlformats.org/officeDocument/2006/relationships/image" Target="../media/image1.tiff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7.svg"/><Relationship Id="rId5" Type="http://schemas.openxmlformats.org/officeDocument/2006/relationships/image" Target="../media/image21.png"/><Relationship Id="rId10" Type="http://schemas.openxmlformats.org/officeDocument/2006/relationships/image" Target="../media/image35.sv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7.svg"/><Relationship Id="rId5" Type="http://schemas.openxmlformats.org/officeDocument/2006/relationships/image" Target="../media/image21.png"/><Relationship Id="rId10" Type="http://schemas.openxmlformats.org/officeDocument/2006/relationships/image" Target="../media/image35.sv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37.svg"/><Relationship Id="rId5" Type="http://schemas.openxmlformats.org/officeDocument/2006/relationships/image" Target="../media/image21.png"/><Relationship Id="rId10" Type="http://schemas.openxmlformats.org/officeDocument/2006/relationships/image" Target="../media/image35.sv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52.svg"/><Relationship Id="rId7" Type="http://schemas.openxmlformats.org/officeDocument/2006/relationships/image" Target="../media/image15.png"/><Relationship Id="rId12" Type="http://schemas.openxmlformats.org/officeDocument/2006/relationships/image" Target="../media/image3.svg"/><Relationship Id="rId17" Type="http://schemas.openxmlformats.org/officeDocument/2006/relationships/image" Target="../media/image27.gif"/><Relationship Id="rId25" Type="http://schemas.openxmlformats.org/officeDocument/2006/relationships/image" Target="../media/image56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7.svg"/><Relationship Id="rId20" Type="http://schemas.openxmlformats.org/officeDocument/2006/relationships/image" Target="../media/image29.png"/><Relationship Id="rId1" Type="http://schemas.openxmlformats.org/officeDocument/2006/relationships/tags" Target="../tags/tag16.xml"/><Relationship Id="rId6" Type="http://schemas.openxmlformats.org/officeDocument/2006/relationships/image" Target="../media/image41.svg"/><Relationship Id="rId11" Type="http://schemas.openxmlformats.org/officeDocument/2006/relationships/image" Target="../media/image2.png"/><Relationship Id="rId24" Type="http://schemas.openxmlformats.org/officeDocument/2006/relationships/image" Target="../media/image31.png"/><Relationship Id="rId5" Type="http://schemas.openxmlformats.org/officeDocument/2006/relationships/image" Target="../media/image23.png"/><Relationship Id="rId15" Type="http://schemas.openxmlformats.org/officeDocument/2006/relationships/image" Target="../media/image26.png"/><Relationship Id="rId23" Type="http://schemas.openxmlformats.org/officeDocument/2006/relationships/image" Target="../media/image54.svg"/><Relationship Id="rId28" Type="http://schemas.openxmlformats.org/officeDocument/2006/relationships/audio" Target="../media/audio3.wav"/><Relationship Id="rId10" Type="http://schemas.openxmlformats.org/officeDocument/2006/relationships/image" Target="../media/image43.svg"/><Relationship Id="rId19" Type="http://schemas.openxmlformats.org/officeDocument/2006/relationships/image" Target="../media/image50.sv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45.svg"/><Relationship Id="rId22" Type="http://schemas.openxmlformats.org/officeDocument/2006/relationships/image" Target="../media/image30.png"/><Relationship Id="rId27" Type="http://schemas.openxmlformats.org/officeDocument/2006/relationships/image" Target="../media/image5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6.sv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11" Type="http://schemas.openxmlformats.org/officeDocument/2006/relationships/image" Target="../media/image30.sv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8.svg"/><Relationship Id="rId1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6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64.sv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GIF"/><Relationship Id="rId3" Type="http://schemas.microsoft.com/office/2007/relationships/media" Target="../media/media1.mp3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9.xml"/><Relationship Id="rId15" Type="http://schemas.openxmlformats.org/officeDocument/2006/relationships/image" Target="../media/image8.png"/><Relationship Id="rId10" Type="http://schemas.openxmlformats.org/officeDocument/2006/relationships/image" Target="../media/image64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svg"/><Relationship Id="rId3" Type="http://schemas.microsoft.com/office/2007/relationships/media" Target="../media/media1.mp3"/><Relationship Id="rId7" Type="http://schemas.openxmlformats.org/officeDocument/2006/relationships/image" Target="../media/image3.svg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openxmlformats.org/officeDocument/2006/relationships/audio" Target="NULL" TargetMode="External"/><Relationship Id="rId16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1.sv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svg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microsoft.com/office/2007/relationships/media" Target="../media/media1.mp3"/><Relationship Id="rId7" Type="http://schemas.openxmlformats.org/officeDocument/2006/relationships/image" Target="../media/image34.png"/><Relationship Id="rId12" Type="http://schemas.openxmlformats.org/officeDocument/2006/relationships/image" Target="../media/image64.svg"/><Relationship Id="rId2" Type="http://schemas.openxmlformats.org/officeDocument/2006/relationships/audio" Target="NULL" TargetMode="External"/><Relationship Id="rId1" Type="http://schemas.openxmlformats.org/officeDocument/2006/relationships/tags" Target="../tags/tag21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20.xml"/><Relationship Id="rId15" Type="http://schemas.openxmlformats.org/officeDocument/2006/relationships/image" Target="../media/image8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8.png"/><Relationship Id="rId14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png"/><Relationship Id="rId3" Type="http://schemas.microsoft.com/office/2007/relationships/media" Target="../media/media1.mp3"/><Relationship Id="rId7" Type="http://schemas.openxmlformats.org/officeDocument/2006/relationships/image" Target="../media/image34.png"/><Relationship Id="rId12" Type="http://schemas.openxmlformats.org/officeDocument/2006/relationships/image" Target="../media/image64.sv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21.xml"/><Relationship Id="rId15" Type="http://schemas.openxmlformats.org/officeDocument/2006/relationships/image" Target="../media/image8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8.png"/><Relationship Id="rId1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microsoft.com/office/2007/relationships/media" Target="../media/media1.mp3"/><Relationship Id="rId7" Type="http://schemas.openxmlformats.org/officeDocument/2006/relationships/image" Target="../media/image35.png"/><Relationship Id="rId12" Type="http://schemas.openxmlformats.org/officeDocument/2006/relationships/image" Target="../media/image8.png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64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1.mp3"/><Relationship Id="rId7" Type="http://schemas.openxmlformats.org/officeDocument/2006/relationships/image" Target="../media/image34.png"/><Relationship Id="rId12" Type="http://schemas.openxmlformats.org/officeDocument/2006/relationships/image" Target="../media/image8.png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notesSlide" Target="../notesSlides/notesSlide25.xml"/><Relationship Id="rId21" Type="http://schemas.openxmlformats.org/officeDocument/2006/relationships/image" Target="../media/image52.svg"/><Relationship Id="rId7" Type="http://schemas.openxmlformats.org/officeDocument/2006/relationships/image" Target="../media/image15.png"/><Relationship Id="rId12" Type="http://schemas.openxmlformats.org/officeDocument/2006/relationships/image" Target="../media/image3.svg"/><Relationship Id="rId17" Type="http://schemas.openxmlformats.org/officeDocument/2006/relationships/image" Target="../media/image27.gif"/><Relationship Id="rId25" Type="http://schemas.openxmlformats.org/officeDocument/2006/relationships/image" Target="../media/image56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7.svg"/><Relationship Id="rId20" Type="http://schemas.openxmlformats.org/officeDocument/2006/relationships/image" Target="../media/image29.png"/><Relationship Id="rId1" Type="http://schemas.openxmlformats.org/officeDocument/2006/relationships/tags" Target="../tags/tag26.xml"/><Relationship Id="rId6" Type="http://schemas.openxmlformats.org/officeDocument/2006/relationships/image" Target="../media/image41.svg"/><Relationship Id="rId11" Type="http://schemas.openxmlformats.org/officeDocument/2006/relationships/image" Target="../media/image2.png"/><Relationship Id="rId24" Type="http://schemas.openxmlformats.org/officeDocument/2006/relationships/image" Target="../media/image31.png"/><Relationship Id="rId5" Type="http://schemas.openxmlformats.org/officeDocument/2006/relationships/image" Target="../media/image23.png"/><Relationship Id="rId15" Type="http://schemas.openxmlformats.org/officeDocument/2006/relationships/image" Target="../media/image26.png"/><Relationship Id="rId23" Type="http://schemas.openxmlformats.org/officeDocument/2006/relationships/image" Target="../media/image54.svg"/><Relationship Id="rId28" Type="http://schemas.openxmlformats.org/officeDocument/2006/relationships/audio" Target="../media/audio3.wav"/><Relationship Id="rId10" Type="http://schemas.openxmlformats.org/officeDocument/2006/relationships/image" Target="../media/image43.svg"/><Relationship Id="rId19" Type="http://schemas.openxmlformats.org/officeDocument/2006/relationships/image" Target="../media/image50.sv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45.svg"/><Relationship Id="rId22" Type="http://schemas.openxmlformats.org/officeDocument/2006/relationships/image" Target="../media/image30.png"/><Relationship Id="rId27" Type="http://schemas.openxmlformats.org/officeDocument/2006/relationships/image" Target="../media/image5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sv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6.sv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15.png"/><Relationship Id="rId11" Type="http://schemas.openxmlformats.org/officeDocument/2006/relationships/image" Target="../media/image30.sv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8.svg"/><Relationship Id="rId1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5.sv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46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77.svg"/><Relationship Id="rId1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1.svg"/><Relationship Id="rId3" Type="http://schemas.microsoft.com/office/2007/relationships/media" Target="../media/media2.mp3"/><Relationship Id="rId7" Type="http://schemas.openxmlformats.org/officeDocument/2006/relationships/image" Target="../media/image85.svg"/><Relationship Id="rId12" Type="http://schemas.openxmlformats.org/officeDocument/2006/relationships/image" Target="../media/image56.png"/><Relationship Id="rId2" Type="http://schemas.openxmlformats.org/officeDocument/2006/relationships/audio" Target="NULL" TargetMode="External"/><Relationship Id="rId1" Type="http://schemas.openxmlformats.org/officeDocument/2006/relationships/tags" Target="../tags/tag29.xml"/><Relationship Id="rId6" Type="http://schemas.openxmlformats.org/officeDocument/2006/relationships/image" Target="../media/image53.png"/><Relationship Id="rId11" Type="http://schemas.openxmlformats.org/officeDocument/2006/relationships/image" Target="../media/image89.svg"/><Relationship Id="rId5" Type="http://schemas.openxmlformats.org/officeDocument/2006/relationships/notesSlide" Target="../notesSlides/notesSlide28.xml"/><Relationship Id="rId15" Type="http://schemas.openxmlformats.org/officeDocument/2006/relationships/image" Target="../media/image49.pn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7.svg"/><Relationship Id="rId1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56.pn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12" Type="http://schemas.openxmlformats.org/officeDocument/2006/relationships/image" Target="../media/image89.svg"/><Relationship Id="rId2" Type="http://schemas.openxmlformats.org/officeDocument/2006/relationships/audio" Target="NULL" TargetMode="External"/><Relationship Id="rId16" Type="http://schemas.openxmlformats.org/officeDocument/2006/relationships/image" Target="../media/image50.png"/><Relationship Id="rId1" Type="http://schemas.openxmlformats.org/officeDocument/2006/relationships/tags" Target="../tags/tag30.xml"/><Relationship Id="rId6" Type="http://schemas.openxmlformats.org/officeDocument/2006/relationships/image" Target="../media/image57.png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29.xml"/><Relationship Id="rId15" Type="http://schemas.openxmlformats.org/officeDocument/2006/relationships/image" Target="../media/image8.png"/><Relationship Id="rId10" Type="http://schemas.openxmlformats.org/officeDocument/2006/relationships/image" Target="../media/image87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4.png"/><Relationship Id="rId14" Type="http://schemas.openxmlformats.org/officeDocument/2006/relationships/image" Target="../media/image9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1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sv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5" Type="http://schemas.openxmlformats.org/officeDocument/2006/relationships/image" Target="../media/image23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3.sv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56.pn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12" Type="http://schemas.openxmlformats.org/officeDocument/2006/relationships/image" Target="../media/image89.svg"/><Relationship Id="rId2" Type="http://schemas.openxmlformats.org/officeDocument/2006/relationships/audio" Target="NULL" TargetMode="External"/><Relationship Id="rId16" Type="http://schemas.openxmlformats.org/officeDocument/2006/relationships/image" Target="../media/image51.png"/><Relationship Id="rId1" Type="http://schemas.openxmlformats.org/officeDocument/2006/relationships/tags" Target="../tags/tag31.xml"/><Relationship Id="rId6" Type="http://schemas.openxmlformats.org/officeDocument/2006/relationships/image" Target="../media/image57.png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30.xml"/><Relationship Id="rId15" Type="http://schemas.openxmlformats.org/officeDocument/2006/relationships/image" Target="../media/image8.png"/><Relationship Id="rId10" Type="http://schemas.openxmlformats.org/officeDocument/2006/relationships/image" Target="../media/image87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4.png"/><Relationship Id="rId14" Type="http://schemas.openxmlformats.org/officeDocument/2006/relationships/image" Target="../media/image9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56.pn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12" Type="http://schemas.openxmlformats.org/officeDocument/2006/relationships/image" Target="../media/image89.svg"/><Relationship Id="rId2" Type="http://schemas.openxmlformats.org/officeDocument/2006/relationships/audio" Target="NULL" TargetMode="External"/><Relationship Id="rId16" Type="http://schemas.openxmlformats.org/officeDocument/2006/relationships/image" Target="../media/image52.png"/><Relationship Id="rId1" Type="http://schemas.openxmlformats.org/officeDocument/2006/relationships/tags" Target="../tags/tag32.xml"/><Relationship Id="rId6" Type="http://schemas.openxmlformats.org/officeDocument/2006/relationships/image" Target="../media/image57.png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31.xml"/><Relationship Id="rId15" Type="http://schemas.openxmlformats.org/officeDocument/2006/relationships/image" Target="../media/image8.png"/><Relationship Id="rId10" Type="http://schemas.openxmlformats.org/officeDocument/2006/relationships/image" Target="../media/image87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4.png"/><Relationship Id="rId14" Type="http://schemas.openxmlformats.org/officeDocument/2006/relationships/image" Target="../media/image9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microsoft.com/office/2007/relationships/media" Target="../media/media2.mp3"/><Relationship Id="rId7" Type="http://schemas.openxmlformats.org/officeDocument/2006/relationships/image" Target="../media/image59.png"/><Relationship Id="rId2" Type="http://schemas.openxmlformats.org/officeDocument/2006/relationships/audio" Target="NULL" TargetMode="External"/><Relationship Id="rId1" Type="http://schemas.openxmlformats.org/officeDocument/2006/relationships/tags" Target="../tags/tag33.xml"/><Relationship Id="rId6" Type="http://schemas.openxmlformats.org/officeDocument/2006/relationships/image" Target="../media/image58.png"/><Relationship Id="rId11" Type="http://schemas.openxmlformats.org/officeDocument/2006/relationships/image" Target="../media/image60.jpeg"/><Relationship Id="rId5" Type="http://schemas.openxmlformats.org/officeDocument/2006/relationships/notesSlide" Target="../notesSlides/notesSlide32.xml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microsoft.com/office/2007/relationships/media" Target="../media/media2.mp3"/><Relationship Id="rId7" Type="http://schemas.openxmlformats.org/officeDocument/2006/relationships/image" Target="../media/image61.png"/><Relationship Id="rId12" Type="http://schemas.openxmlformats.org/officeDocument/2006/relationships/image" Target="../media/image62.jpeg"/><Relationship Id="rId2" Type="http://schemas.openxmlformats.org/officeDocument/2006/relationships/audio" Target="NULL" TargetMode="External"/><Relationship Id="rId1" Type="http://schemas.openxmlformats.org/officeDocument/2006/relationships/tags" Target="../tags/tag34.xml"/><Relationship Id="rId6" Type="http://schemas.openxmlformats.org/officeDocument/2006/relationships/image" Target="../media/image58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33.xml"/><Relationship Id="rId10" Type="http://schemas.openxmlformats.org/officeDocument/2006/relationships/image" Target="../media/image9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microsoft.com/office/2007/relationships/media" Target="../media/media2.mp3"/><Relationship Id="rId7" Type="http://schemas.openxmlformats.org/officeDocument/2006/relationships/image" Target="../media/image63.png"/><Relationship Id="rId12" Type="http://schemas.openxmlformats.org/officeDocument/2006/relationships/image" Target="../media/image62.jpeg"/><Relationship Id="rId2" Type="http://schemas.openxmlformats.org/officeDocument/2006/relationships/audio" Target="NULL" TargetMode="External"/><Relationship Id="rId1" Type="http://schemas.openxmlformats.org/officeDocument/2006/relationships/tags" Target="../tags/tag35.xml"/><Relationship Id="rId6" Type="http://schemas.openxmlformats.org/officeDocument/2006/relationships/image" Target="../media/image58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34.xml"/><Relationship Id="rId10" Type="http://schemas.openxmlformats.org/officeDocument/2006/relationships/image" Target="../media/image9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microsoft.com/office/2007/relationships/media" Target="../media/media2.mp3"/><Relationship Id="rId7" Type="http://schemas.openxmlformats.org/officeDocument/2006/relationships/image" Target="../media/image59.png"/><Relationship Id="rId12" Type="http://schemas.openxmlformats.org/officeDocument/2006/relationships/image" Target="../media/image60.jpeg"/><Relationship Id="rId2" Type="http://schemas.openxmlformats.org/officeDocument/2006/relationships/audio" Target="NULL" TargetMode="External"/><Relationship Id="rId1" Type="http://schemas.openxmlformats.org/officeDocument/2006/relationships/tags" Target="../tags/tag36.xml"/><Relationship Id="rId6" Type="http://schemas.openxmlformats.org/officeDocument/2006/relationships/image" Target="../media/image58.png"/><Relationship Id="rId11" Type="http://schemas.openxmlformats.org/officeDocument/2006/relationships/image" Target="../media/image103.svg"/><Relationship Id="rId5" Type="http://schemas.openxmlformats.org/officeDocument/2006/relationships/notesSlide" Target="../notesSlides/notesSlide35.xml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67.png"/><Relationship Id="rId18" Type="http://schemas.openxmlformats.org/officeDocument/2006/relationships/image" Target="../media/image101.svg"/><Relationship Id="rId3" Type="http://schemas.openxmlformats.org/officeDocument/2006/relationships/audio" Target="../media/media3.mp3"/><Relationship Id="rId7" Type="http://schemas.openxmlformats.org/officeDocument/2006/relationships/image" Target="../media/image47.png"/><Relationship Id="rId12" Type="http://schemas.openxmlformats.org/officeDocument/2006/relationships/image" Target="../media/image8.png"/><Relationship Id="rId17" Type="http://schemas.openxmlformats.org/officeDocument/2006/relationships/image" Target="../media/image69.png"/><Relationship Id="rId2" Type="http://schemas.microsoft.com/office/2007/relationships/media" Target="../media/media3.mp3"/><Relationship Id="rId16" Type="http://schemas.openxmlformats.org/officeDocument/2006/relationships/image" Target="../media/image98.svg"/><Relationship Id="rId20" Type="http://schemas.openxmlformats.org/officeDocument/2006/relationships/image" Target="../media/image103.svg"/><Relationship Id="rId1" Type="http://schemas.openxmlformats.org/officeDocument/2006/relationships/tags" Target="../tags/tag37.xml"/><Relationship Id="rId6" Type="http://schemas.openxmlformats.org/officeDocument/2006/relationships/image" Target="../media/image65.png"/><Relationship Id="rId11" Type="http://schemas.openxmlformats.org/officeDocument/2006/relationships/image" Target="../media/image66.png"/><Relationship Id="rId5" Type="http://schemas.openxmlformats.org/officeDocument/2006/relationships/notesSlide" Target="../notesSlides/notesSlide36.xml"/><Relationship Id="rId15" Type="http://schemas.openxmlformats.org/officeDocument/2006/relationships/image" Target="../media/image68.png"/><Relationship Id="rId10" Type="http://schemas.openxmlformats.org/officeDocument/2006/relationships/image" Target="../media/image79.svg"/><Relationship Id="rId19" Type="http://schemas.openxmlformats.org/officeDocument/2006/relationships/image" Target="../media/image7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8.png"/><Relationship Id="rId14" Type="http://schemas.openxmlformats.org/officeDocument/2006/relationships/image" Target="../media/image10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1.png"/><Relationship Id="rId18" Type="http://schemas.openxmlformats.org/officeDocument/2006/relationships/image" Target="../media/image101.sv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26.svg"/><Relationship Id="rId12" Type="http://schemas.openxmlformats.org/officeDocument/2006/relationships/image" Target="../media/image43.svg"/><Relationship Id="rId17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8.svg"/><Relationship Id="rId20" Type="http://schemas.openxmlformats.org/officeDocument/2006/relationships/image" Target="../media/image103.svg"/><Relationship Id="rId1" Type="http://schemas.openxmlformats.org/officeDocument/2006/relationships/tags" Target="../tags/tag38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41.svg"/><Relationship Id="rId15" Type="http://schemas.openxmlformats.org/officeDocument/2006/relationships/image" Target="../media/image72.png"/><Relationship Id="rId10" Type="http://schemas.openxmlformats.org/officeDocument/2006/relationships/image" Target="../media/image44.png"/><Relationship Id="rId19" Type="http://schemas.openxmlformats.org/officeDocument/2006/relationships/image" Target="../media/image74.png"/><Relationship Id="rId4" Type="http://schemas.openxmlformats.org/officeDocument/2006/relationships/image" Target="../media/image23.png"/><Relationship Id="rId9" Type="http://schemas.openxmlformats.org/officeDocument/2006/relationships/image" Target="../media/image3.svg"/><Relationship Id="rId14" Type="http://schemas.openxmlformats.org/officeDocument/2006/relationships/image" Target="../media/image107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notesSlide" Target="../notesSlides/notesSlide38.xml"/><Relationship Id="rId21" Type="http://schemas.openxmlformats.org/officeDocument/2006/relationships/image" Target="../media/image52.svg"/><Relationship Id="rId7" Type="http://schemas.openxmlformats.org/officeDocument/2006/relationships/image" Target="../media/image15.png"/><Relationship Id="rId12" Type="http://schemas.openxmlformats.org/officeDocument/2006/relationships/image" Target="../media/image3.svg"/><Relationship Id="rId17" Type="http://schemas.openxmlformats.org/officeDocument/2006/relationships/image" Target="../media/image27.gif"/><Relationship Id="rId25" Type="http://schemas.openxmlformats.org/officeDocument/2006/relationships/image" Target="../media/image56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7.svg"/><Relationship Id="rId20" Type="http://schemas.openxmlformats.org/officeDocument/2006/relationships/image" Target="../media/image29.png"/><Relationship Id="rId1" Type="http://schemas.openxmlformats.org/officeDocument/2006/relationships/tags" Target="../tags/tag39.xml"/><Relationship Id="rId6" Type="http://schemas.openxmlformats.org/officeDocument/2006/relationships/image" Target="../media/image41.svg"/><Relationship Id="rId11" Type="http://schemas.openxmlformats.org/officeDocument/2006/relationships/image" Target="../media/image2.png"/><Relationship Id="rId24" Type="http://schemas.openxmlformats.org/officeDocument/2006/relationships/image" Target="../media/image31.png"/><Relationship Id="rId5" Type="http://schemas.openxmlformats.org/officeDocument/2006/relationships/image" Target="../media/image23.png"/><Relationship Id="rId15" Type="http://schemas.openxmlformats.org/officeDocument/2006/relationships/image" Target="../media/image26.png"/><Relationship Id="rId23" Type="http://schemas.openxmlformats.org/officeDocument/2006/relationships/image" Target="../media/image54.svg"/><Relationship Id="rId28" Type="http://schemas.openxmlformats.org/officeDocument/2006/relationships/audio" Target="../media/audio3.wav"/><Relationship Id="rId10" Type="http://schemas.openxmlformats.org/officeDocument/2006/relationships/image" Target="../media/image43.svg"/><Relationship Id="rId19" Type="http://schemas.openxmlformats.org/officeDocument/2006/relationships/image" Target="../media/image50.sv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45.svg"/><Relationship Id="rId22" Type="http://schemas.openxmlformats.org/officeDocument/2006/relationships/image" Target="../media/image30.png"/><Relationship Id="rId27" Type="http://schemas.openxmlformats.org/officeDocument/2006/relationships/image" Target="../media/image5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sv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26.sv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15.png"/><Relationship Id="rId11" Type="http://schemas.openxmlformats.org/officeDocument/2006/relationships/image" Target="../media/image30.sv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8.svg"/><Relationship Id="rId1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sv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30.sv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8.svg"/><Relationship Id="rId1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18.svg"/><Relationship Id="rId12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76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openxmlformats.org/officeDocument/2006/relationships/image" Target="../media/image120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22.sv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78.png"/><Relationship Id="rId11" Type="http://schemas.openxmlformats.org/officeDocument/2006/relationships/image" Target="../media/image95.svg"/><Relationship Id="rId5" Type="http://schemas.openxmlformats.org/officeDocument/2006/relationships/image" Target="../media/image116.svg"/><Relationship Id="rId10" Type="http://schemas.openxmlformats.org/officeDocument/2006/relationships/image" Target="../media/image59.png"/><Relationship Id="rId4" Type="http://schemas.openxmlformats.org/officeDocument/2006/relationships/image" Target="../media/image75.png"/><Relationship Id="rId9" Type="http://schemas.openxmlformats.org/officeDocument/2006/relationships/image" Target="../media/image120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22.svg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78.png"/><Relationship Id="rId11" Type="http://schemas.openxmlformats.org/officeDocument/2006/relationships/image" Target="../media/image95.svg"/><Relationship Id="rId5" Type="http://schemas.openxmlformats.org/officeDocument/2006/relationships/image" Target="../media/image116.svg"/><Relationship Id="rId10" Type="http://schemas.openxmlformats.org/officeDocument/2006/relationships/image" Target="../media/image59.png"/><Relationship Id="rId4" Type="http://schemas.openxmlformats.org/officeDocument/2006/relationships/image" Target="../media/image75.png"/><Relationship Id="rId9" Type="http://schemas.openxmlformats.org/officeDocument/2006/relationships/image" Target="../media/image120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22.svg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78.png"/><Relationship Id="rId11" Type="http://schemas.openxmlformats.org/officeDocument/2006/relationships/image" Target="../media/image95.svg"/><Relationship Id="rId5" Type="http://schemas.openxmlformats.org/officeDocument/2006/relationships/image" Target="../media/image116.svg"/><Relationship Id="rId10" Type="http://schemas.openxmlformats.org/officeDocument/2006/relationships/image" Target="../media/image59.png"/><Relationship Id="rId4" Type="http://schemas.openxmlformats.org/officeDocument/2006/relationships/image" Target="../media/image75.png"/><Relationship Id="rId9" Type="http://schemas.openxmlformats.org/officeDocument/2006/relationships/image" Target="../media/image120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22.svg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78.png"/><Relationship Id="rId11" Type="http://schemas.openxmlformats.org/officeDocument/2006/relationships/image" Target="../media/image95.svg"/><Relationship Id="rId5" Type="http://schemas.openxmlformats.org/officeDocument/2006/relationships/image" Target="../media/image116.svg"/><Relationship Id="rId10" Type="http://schemas.openxmlformats.org/officeDocument/2006/relationships/image" Target="../media/image59.png"/><Relationship Id="rId4" Type="http://schemas.openxmlformats.org/officeDocument/2006/relationships/image" Target="../media/image75.png"/><Relationship Id="rId9" Type="http://schemas.openxmlformats.org/officeDocument/2006/relationships/image" Target="../media/image120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4.svg"/><Relationship Id="rId18" Type="http://schemas.openxmlformats.org/officeDocument/2006/relationships/image" Target="../media/image92.png"/><Relationship Id="rId3" Type="http://schemas.openxmlformats.org/officeDocument/2006/relationships/audio" Target="../media/media4.mp3"/><Relationship Id="rId7" Type="http://schemas.openxmlformats.org/officeDocument/2006/relationships/image" Target="../media/image129.svg"/><Relationship Id="rId12" Type="http://schemas.openxmlformats.org/officeDocument/2006/relationships/image" Target="../media/image87.png"/><Relationship Id="rId17" Type="http://schemas.openxmlformats.org/officeDocument/2006/relationships/image" Target="../media/image91.png"/><Relationship Id="rId2" Type="http://schemas.microsoft.com/office/2007/relationships/media" Target="../media/media4.mp3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tags" Target="../tags/tag46.xml"/><Relationship Id="rId6" Type="http://schemas.openxmlformats.org/officeDocument/2006/relationships/image" Target="../media/image84.png"/><Relationship Id="rId11" Type="http://schemas.openxmlformats.org/officeDocument/2006/relationships/image" Target="../media/image86.png"/><Relationship Id="rId5" Type="http://schemas.openxmlformats.org/officeDocument/2006/relationships/notesSlide" Target="../notesSlides/notesSlide45.xml"/><Relationship Id="rId15" Type="http://schemas.openxmlformats.org/officeDocument/2006/relationships/image" Target="../media/image89.png"/><Relationship Id="rId10" Type="http://schemas.openxmlformats.org/officeDocument/2006/relationships/image" Target="../media/image131.svg"/><Relationship Id="rId19" Type="http://schemas.openxmlformats.org/officeDocument/2006/relationships/image" Target="../media/image9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5.png"/><Relationship Id="rId1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notesSlide" Target="../notesSlides/notesSlide46.xml"/><Relationship Id="rId21" Type="http://schemas.openxmlformats.org/officeDocument/2006/relationships/image" Target="../media/image52.svg"/><Relationship Id="rId7" Type="http://schemas.openxmlformats.org/officeDocument/2006/relationships/image" Target="../media/image15.png"/><Relationship Id="rId12" Type="http://schemas.openxmlformats.org/officeDocument/2006/relationships/image" Target="../media/image3.svg"/><Relationship Id="rId17" Type="http://schemas.openxmlformats.org/officeDocument/2006/relationships/image" Target="../media/image27.gif"/><Relationship Id="rId25" Type="http://schemas.openxmlformats.org/officeDocument/2006/relationships/image" Target="../media/image56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7.svg"/><Relationship Id="rId20" Type="http://schemas.openxmlformats.org/officeDocument/2006/relationships/image" Target="../media/image29.png"/><Relationship Id="rId1" Type="http://schemas.openxmlformats.org/officeDocument/2006/relationships/tags" Target="../tags/tag47.xml"/><Relationship Id="rId6" Type="http://schemas.openxmlformats.org/officeDocument/2006/relationships/image" Target="../media/image41.svg"/><Relationship Id="rId11" Type="http://schemas.openxmlformats.org/officeDocument/2006/relationships/image" Target="../media/image2.png"/><Relationship Id="rId24" Type="http://schemas.openxmlformats.org/officeDocument/2006/relationships/image" Target="../media/image31.png"/><Relationship Id="rId5" Type="http://schemas.openxmlformats.org/officeDocument/2006/relationships/image" Target="../media/image23.png"/><Relationship Id="rId15" Type="http://schemas.openxmlformats.org/officeDocument/2006/relationships/image" Target="../media/image26.png"/><Relationship Id="rId23" Type="http://schemas.openxmlformats.org/officeDocument/2006/relationships/image" Target="../media/image54.svg"/><Relationship Id="rId28" Type="http://schemas.openxmlformats.org/officeDocument/2006/relationships/audio" Target="../media/audio3.wav"/><Relationship Id="rId10" Type="http://schemas.openxmlformats.org/officeDocument/2006/relationships/image" Target="../media/image43.svg"/><Relationship Id="rId19" Type="http://schemas.openxmlformats.org/officeDocument/2006/relationships/image" Target="../media/image50.sv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45.svg"/><Relationship Id="rId22" Type="http://schemas.openxmlformats.org/officeDocument/2006/relationships/image" Target="../media/image30.png"/><Relationship Id="rId27" Type="http://schemas.openxmlformats.org/officeDocument/2006/relationships/image" Target="../media/image58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8.xml"/><Relationship Id="rId4" Type="http://schemas.openxmlformats.org/officeDocument/2006/relationships/image" Target="../media/image9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11" Type="http://schemas.openxmlformats.org/officeDocument/2006/relationships/image" Target="../media/image39.sv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7.svg"/><Relationship Id="rId5" Type="http://schemas.openxmlformats.org/officeDocument/2006/relationships/image" Target="../media/image21.png"/><Relationship Id="rId10" Type="http://schemas.openxmlformats.org/officeDocument/2006/relationships/image" Target="../media/image35.sv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7.svg"/><Relationship Id="rId5" Type="http://schemas.openxmlformats.org/officeDocument/2006/relationships/image" Target="../media/image21.png"/><Relationship Id="rId10" Type="http://schemas.openxmlformats.org/officeDocument/2006/relationships/image" Target="../media/image35.sv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8B4A35A-B176-7F13-CAE3-527E8896343B}"/>
              </a:ext>
            </a:extLst>
          </p:cNvPr>
          <p:cNvGrpSpPr/>
          <p:nvPr/>
        </p:nvGrpSpPr>
        <p:grpSpPr>
          <a:xfrm>
            <a:off x="1257228" y="3316855"/>
            <a:ext cx="16620050" cy="2376446"/>
            <a:chOff x="886975" y="3193726"/>
            <a:chExt cx="16620050" cy="237644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3BCB44-BF23-6D7A-1A92-268F82CEAD08}"/>
                </a:ext>
              </a:extLst>
            </p:cNvPr>
            <p:cNvGrpSpPr/>
            <p:nvPr/>
          </p:nvGrpSpPr>
          <p:grpSpPr>
            <a:xfrm>
              <a:off x="7645412" y="3193726"/>
              <a:ext cx="3537839" cy="2362200"/>
              <a:chOff x="2921116" y="2857500"/>
              <a:chExt cx="11967674" cy="4953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B6D49A8-3A95-55B9-FD51-4F8B4A8E235D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9">
                <a:extLst>
                  <a:ext uri="{FF2B5EF4-FFF2-40B4-BE49-F238E27FC236}">
                    <a16:creationId xmlns:a16="http://schemas.microsoft.com/office/drawing/2014/main" id="{783F2603-A127-8075-0879-037ED45A68C3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B59DD08-F644-DEE3-C55F-742B22291253}"/>
                </a:ext>
              </a:extLst>
            </p:cNvPr>
            <p:cNvGrpSpPr/>
            <p:nvPr/>
          </p:nvGrpSpPr>
          <p:grpSpPr>
            <a:xfrm>
              <a:off x="3711652" y="3201924"/>
              <a:ext cx="4544822" cy="2362200"/>
              <a:chOff x="2985534" y="2857500"/>
              <a:chExt cx="11903253" cy="4953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E8D1FD8-4194-839C-C9BC-B895AABE5BD5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28274EDE-14AC-8DA8-CD8D-BDA564EDD562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books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C491C7F-4845-869E-0588-E297B98F0D53}"/>
                </a:ext>
              </a:extLst>
            </p:cNvPr>
            <p:cNvGrpSpPr/>
            <p:nvPr/>
          </p:nvGrpSpPr>
          <p:grpSpPr>
            <a:xfrm>
              <a:off x="10496626" y="3207972"/>
              <a:ext cx="7010399" cy="2362200"/>
              <a:chOff x="2921116" y="2857500"/>
              <a:chExt cx="11967674" cy="4953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3691E0D-F944-30B9-5408-68F698715388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14421F9B-7D81-6B5D-98D4-2FB5A34B7553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in front of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CC9C2D4-8AA1-C154-9DF5-FF39584901C1}"/>
                </a:ext>
              </a:extLst>
            </p:cNvPr>
            <p:cNvGrpSpPr/>
            <p:nvPr/>
          </p:nvGrpSpPr>
          <p:grpSpPr>
            <a:xfrm>
              <a:off x="886975" y="3198070"/>
              <a:ext cx="3278270" cy="2362200"/>
              <a:chOff x="2921116" y="2857500"/>
              <a:chExt cx="11967674" cy="49530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0CED6DE-45AA-755B-B4B9-1EBD9B131A8A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9">
                <a:extLst>
                  <a:ext uri="{FF2B5EF4-FFF2-40B4-BE49-F238E27FC236}">
                    <a16:creationId xmlns:a16="http://schemas.microsoft.com/office/drawing/2014/main" id="{5F015FE0-59D9-2FC1-B35E-9E1115D76EC6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3DDAF30-8254-5A6B-04B5-381556F9477B}"/>
              </a:ext>
            </a:extLst>
          </p:cNvPr>
          <p:cNvGrpSpPr/>
          <p:nvPr/>
        </p:nvGrpSpPr>
        <p:grpSpPr>
          <a:xfrm>
            <a:off x="3453405" y="6319531"/>
            <a:ext cx="10871509" cy="2427108"/>
            <a:chOff x="4165245" y="6166621"/>
            <a:chExt cx="9531028" cy="242710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CBA65D-995A-149C-15DD-6F92CFC5E6FD}"/>
                </a:ext>
              </a:extLst>
            </p:cNvPr>
            <p:cNvGrpSpPr/>
            <p:nvPr/>
          </p:nvGrpSpPr>
          <p:grpSpPr>
            <a:xfrm>
              <a:off x="10798348" y="6166621"/>
              <a:ext cx="2897925" cy="2427108"/>
              <a:chOff x="-5432247" y="2769057"/>
              <a:chExt cx="11967673" cy="50890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7FD74EF-3FC7-DA97-68F0-AEA66E60222D}"/>
                  </a:ext>
                </a:extLst>
              </p:cNvPr>
              <p:cNvSpPr/>
              <p:nvPr/>
            </p:nvSpPr>
            <p:spPr>
              <a:xfrm>
                <a:off x="-5172372" y="2905154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9">
                <a:extLst>
                  <a:ext uri="{FF2B5EF4-FFF2-40B4-BE49-F238E27FC236}">
                    <a16:creationId xmlns:a16="http://schemas.microsoft.com/office/drawing/2014/main" id="{0913D93F-A5B1-887B-1D24-0FB8C3844713}"/>
                  </a:ext>
                </a:extLst>
              </p:cNvPr>
              <p:cNvSpPr txBox="1"/>
              <p:nvPr/>
            </p:nvSpPr>
            <p:spPr>
              <a:xfrm>
                <a:off x="-5432247" y="2769057"/>
                <a:ext cx="11967673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D82EE41-1382-3E8A-D461-9B4CC72A63E4}"/>
                </a:ext>
              </a:extLst>
            </p:cNvPr>
            <p:cNvGrpSpPr/>
            <p:nvPr/>
          </p:nvGrpSpPr>
          <p:grpSpPr>
            <a:xfrm>
              <a:off x="4165245" y="6218547"/>
              <a:ext cx="2897925" cy="2362200"/>
              <a:chOff x="2921116" y="2857500"/>
              <a:chExt cx="11967674" cy="4953000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37E0A8F-F2BF-2593-0A22-B98F655E0281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9">
                <a:extLst>
                  <a:ext uri="{FF2B5EF4-FFF2-40B4-BE49-F238E27FC236}">
                    <a16:creationId xmlns:a16="http://schemas.microsoft.com/office/drawing/2014/main" id="{4422F3DB-6B90-5581-F1E7-650A5A4184A0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084BC4B-8367-ED00-E48E-BA9F3A6D6AC5}"/>
                </a:ext>
              </a:extLst>
            </p:cNvPr>
            <p:cNvGrpSpPr/>
            <p:nvPr/>
          </p:nvGrpSpPr>
          <p:grpSpPr>
            <a:xfrm>
              <a:off x="6726689" y="6231529"/>
              <a:ext cx="4234954" cy="2362200"/>
              <a:chOff x="3499411" y="2899658"/>
              <a:chExt cx="7229624" cy="495300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EB4A323-E789-D0EB-0E23-6FE4EF95B555}"/>
                  </a:ext>
                </a:extLst>
              </p:cNvPr>
              <p:cNvSpPr/>
              <p:nvPr/>
            </p:nvSpPr>
            <p:spPr>
              <a:xfrm>
                <a:off x="3848227" y="2899658"/>
                <a:ext cx="6668079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9">
                <a:extLst>
                  <a:ext uri="{FF2B5EF4-FFF2-40B4-BE49-F238E27FC236}">
                    <a16:creationId xmlns:a16="http://schemas.microsoft.com/office/drawing/2014/main" id="{9F1D188F-E186-B6D2-8B1E-77F036602F35}"/>
                  </a:ext>
                </a:extLst>
              </p:cNvPr>
              <p:cNvSpPr txBox="1"/>
              <p:nvPr/>
            </p:nvSpPr>
            <p:spPr>
              <a:xfrm>
                <a:off x="3499411" y="3310364"/>
                <a:ext cx="7229624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clock</a:t>
                </a:r>
              </a:p>
            </p:txBody>
          </p:sp>
        </p:grpSp>
      </p:grpSp>
      <p:sp>
        <p:nvSpPr>
          <p:cNvPr id="11" name="Freeform 2">
            <a:extLst>
              <a:ext uri="{FF2B5EF4-FFF2-40B4-BE49-F238E27FC236}">
                <a16:creationId xmlns:a16="http://schemas.microsoft.com/office/drawing/2014/main" id="{780CB484-3962-DA21-FB74-2AA58FCC0AC9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B3D0859-08FC-F2EB-CBF9-09182B132D5D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87F99C4-A892-1BA9-CFBE-8A01DEF96E75}"/>
              </a:ext>
            </a:extLst>
          </p:cNvPr>
          <p:cNvSpPr txBox="1"/>
          <p:nvPr/>
        </p:nvSpPr>
        <p:spPr>
          <a:xfrm>
            <a:off x="4666652" y="-16020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24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96" y="-32473"/>
            <a:ext cx="18278475" cy="102774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A17D5B-E54B-7779-E299-59E9577C6F99}"/>
              </a:ext>
            </a:extLst>
          </p:cNvPr>
          <p:cNvGrpSpPr/>
          <p:nvPr/>
        </p:nvGrpSpPr>
        <p:grpSpPr>
          <a:xfrm>
            <a:off x="6199112" y="3430511"/>
            <a:ext cx="3537839" cy="2153894"/>
            <a:chOff x="1092938" y="3000466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6D29BC-B4DD-2590-B7A3-F41E0F1C8EE9}"/>
                </a:ext>
              </a:extLst>
            </p:cNvPr>
            <p:cNvSpPr/>
            <p:nvPr/>
          </p:nvSpPr>
          <p:spPr>
            <a:xfrm>
              <a:off x="1877398" y="3000466"/>
              <a:ext cx="10515599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B2E1B6B5-267F-C21A-5C1C-BBA777FF5099}"/>
                </a:ext>
              </a:extLst>
            </p:cNvPr>
            <p:cNvSpPr txBox="1"/>
            <p:nvPr/>
          </p:nvSpPr>
          <p:spPr>
            <a:xfrm>
              <a:off x="1092938" y="3024656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7C9B89-3714-F848-C073-03C1F900AA24}"/>
              </a:ext>
            </a:extLst>
          </p:cNvPr>
          <p:cNvGrpSpPr/>
          <p:nvPr/>
        </p:nvGrpSpPr>
        <p:grpSpPr>
          <a:xfrm rot="584308">
            <a:off x="-73932" y="3079855"/>
            <a:ext cx="5119170" cy="2068890"/>
            <a:chOff x="2960124" y="2857500"/>
            <a:chExt cx="11967674" cy="4953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77F6C9A8-0993-0755-8AC1-5B6A453571F5}"/>
                </a:ext>
              </a:extLst>
            </p:cNvPr>
            <p:cNvSpPr txBox="1"/>
            <p:nvPr/>
          </p:nvSpPr>
          <p:spPr>
            <a:xfrm>
              <a:off x="2960124" y="3210430"/>
              <a:ext cx="11967674" cy="371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behind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CEA543-AB9C-ECAC-0133-49BF8BBFB61A}"/>
              </a:ext>
            </a:extLst>
          </p:cNvPr>
          <p:cNvGrpSpPr/>
          <p:nvPr/>
        </p:nvGrpSpPr>
        <p:grpSpPr>
          <a:xfrm rot="20776662">
            <a:off x="11189549" y="6534940"/>
            <a:ext cx="6766850" cy="2146890"/>
            <a:chOff x="2910737" y="3304534"/>
            <a:chExt cx="12300770" cy="4501543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241245-DF19-9E1A-D31B-98587D849443}"/>
                </a:ext>
              </a:extLst>
            </p:cNvPr>
            <p:cNvSpPr/>
            <p:nvPr/>
          </p:nvSpPr>
          <p:spPr>
            <a:xfrm rot="562744">
              <a:off x="2910737" y="3514689"/>
              <a:ext cx="12300770" cy="429138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4CDC8F13-612A-8917-E8DC-20CC54968D72}"/>
                </a:ext>
              </a:extLst>
            </p:cNvPr>
            <p:cNvSpPr txBox="1"/>
            <p:nvPr/>
          </p:nvSpPr>
          <p:spPr>
            <a:xfrm rot="532534">
              <a:off x="2985534" y="3304534"/>
              <a:ext cx="11903254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pencil case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B2207A9-E6DE-1790-2A79-96EEC4977B91}"/>
              </a:ext>
            </a:extLst>
          </p:cNvPr>
          <p:cNvGrpSpPr/>
          <p:nvPr/>
        </p:nvGrpSpPr>
        <p:grpSpPr>
          <a:xfrm rot="1366139">
            <a:off x="10940406" y="3473699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7E6D24-DFB1-23DC-0F05-260FE06B2724}"/>
              </a:ext>
            </a:extLst>
          </p:cNvPr>
          <p:cNvGrpSpPr/>
          <p:nvPr/>
        </p:nvGrpSpPr>
        <p:grpSpPr>
          <a:xfrm rot="20742892">
            <a:off x="14913167" y="3190222"/>
            <a:ext cx="2491843" cy="2280281"/>
            <a:chOff x="2991316" y="2546370"/>
            <a:chExt cx="11967674" cy="526413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B22178-63F1-278B-1E01-5694BC7EBD7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4A448D72-B6F4-D509-B5F1-05CA913EAA67}"/>
                </a:ext>
              </a:extLst>
            </p:cNvPr>
            <p:cNvSpPr txBox="1"/>
            <p:nvPr/>
          </p:nvSpPr>
          <p:spPr>
            <a:xfrm>
              <a:off x="2991316" y="2546370"/>
              <a:ext cx="11967674" cy="371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546A3-B802-6A04-19E0-D71C252BB47E}"/>
              </a:ext>
            </a:extLst>
          </p:cNvPr>
          <p:cNvGrpSpPr/>
          <p:nvPr/>
        </p:nvGrpSpPr>
        <p:grpSpPr>
          <a:xfrm rot="20721642">
            <a:off x="369931" y="6154998"/>
            <a:ext cx="3278270" cy="2362200"/>
            <a:chOff x="2921116" y="2857500"/>
            <a:chExt cx="11967674" cy="4953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8F1A90-486B-7EF6-8207-C7EAAF287ABC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69FF9473-F286-B59B-146B-528C85476470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7F66E6-2B88-3E86-F0FB-AF568EACF514}"/>
              </a:ext>
            </a:extLst>
          </p:cNvPr>
          <p:cNvGrpSpPr/>
          <p:nvPr/>
        </p:nvGrpSpPr>
        <p:grpSpPr>
          <a:xfrm rot="749182">
            <a:off x="4323107" y="6492255"/>
            <a:ext cx="5048853" cy="2253656"/>
            <a:chOff x="3052454" y="2857500"/>
            <a:chExt cx="11328283" cy="4953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5F1191-3E12-2CFA-314D-10F48DD7CB0B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D1EC82F5-E1F7-4955-FEEB-47F6AB42DACE}"/>
                </a:ext>
              </a:extLst>
            </p:cNvPr>
            <p:cNvSpPr txBox="1"/>
            <p:nvPr/>
          </p:nvSpPr>
          <p:spPr>
            <a:xfrm>
              <a:off x="3052454" y="3285877"/>
              <a:ext cx="1132828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erasers</a:t>
              </a:r>
            </a:p>
          </p:txBody>
        </p: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id="{45C830DA-52A4-D147-DF93-4BC090AC8607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0BE6AC09-BDC4-E397-9ED0-6894F8F45DE6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8A8EDAA9-D847-2B1C-FEFD-FFBFEA607DA0}"/>
              </a:ext>
            </a:extLst>
          </p:cNvPr>
          <p:cNvSpPr txBox="1"/>
          <p:nvPr/>
        </p:nvSpPr>
        <p:spPr>
          <a:xfrm>
            <a:off x="4627822" y="99631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156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8B4A35A-B176-7F13-CAE3-527E8896343B}"/>
              </a:ext>
            </a:extLst>
          </p:cNvPr>
          <p:cNvGrpSpPr/>
          <p:nvPr/>
        </p:nvGrpSpPr>
        <p:grpSpPr>
          <a:xfrm>
            <a:off x="1447800" y="3158166"/>
            <a:ext cx="16232664" cy="2377911"/>
            <a:chOff x="406209" y="3201924"/>
            <a:chExt cx="16540204" cy="23779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3BCB44-BF23-6D7A-1A92-268F82CEAD08}"/>
                </a:ext>
              </a:extLst>
            </p:cNvPr>
            <p:cNvGrpSpPr/>
            <p:nvPr/>
          </p:nvGrpSpPr>
          <p:grpSpPr>
            <a:xfrm>
              <a:off x="7965667" y="3207972"/>
              <a:ext cx="3537839" cy="2362200"/>
              <a:chOff x="4004462" y="2887370"/>
              <a:chExt cx="11967674" cy="4953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B6D49A8-3A95-55B9-FD51-4F8B4A8E235D}"/>
                  </a:ext>
                </a:extLst>
              </p:cNvPr>
              <p:cNvSpPr/>
              <p:nvPr/>
            </p:nvSpPr>
            <p:spPr>
              <a:xfrm>
                <a:off x="4974262" y="2887370"/>
                <a:ext cx="10515601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9">
                <a:extLst>
                  <a:ext uri="{FF2B5EF4-FFF2-40B4-BE49-F238E27FC236}">
                    <a16:creationId xmlns:a16="http://schemas.microsoft.com/office/drawing/2014/main" id="{783F2603-A127-8075-0879-037ED45A68C3}"/>
                  </a:ext>
                </a:extLst>
              </p:cNvPr>
              <p:cNvSpPr txBox="1"/>
              <p:nvPr/>
            </p:nvSpPr>
            <p:spPr>
              <a:xfrm>
                <a:off x="4004462" y="3222466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B59DD08-F644-DEE3-C55F-742B22291253}"/>
                </a:ext>
              </a:extLst>
            </p:cNvPr>
            <p:cNvGrpSpPr/>
            <p:nvPr/>
          </p:nvGrpSpPr>
          <p:grpSpPr>
            <a:xfrm>
              <a:off x="3546082" y="3201924"/>
              <a:ext cx="4729952" cy="2362200"/>
              <a:chOff x="2551894" y="2857500"/>
              <a:chExt cx="12388124" cy="4953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E8D1FD8-4194-839C-C9BC-B895AABE5BD5}"/>
                  </a:ext>
                </a:extLst>
              </p:cNvPr>
              <p:cNvSpPr/>
              <p:nvPr/>
            </p:nvSpPr>
            <p:spPr>
              <a:xfrm>
                <a:off x="2551894" y="2857500"/>
                <a:ext cx="12388124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28274EDE-14AC-8DA8-CD8D-BDA564EDD562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erasers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C491C7F-4845-869E-0588-E297B98F0D53}"/>
                </a:ext>
              </a:extLst>
            </p:cNvPr>
            <p:cNvGrpSpPr/>
            <p:nvPr/>
          </p:nvGrpSpPr>
          <p:grpSpPr>
            <a:xfrm>
              <a:off x="9936014" y="3217635"/>
              <a:ext cx="7010399" cy="2362200"/>
              <a:chOff x="1964078" y="2877761"/>
              <a:chExt cx="11967674" cy="4953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3691E0D-F944-30B9-5408-68F698715388}"/>
                  </a:ext>
                </a:extLst>
              </p:cNvPr>
              <p:cNvSpPr/>
              <p:nvPr/>
            </p:nvSpPr>
            <p:spPr>
              <a:xfrm>
                <a:off x="4360935" y="2877761"/>
                <a:ext cx="7588482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14421F9B-7D81-6B5D-98D4-2FB5A34B7553}"/>
                  </a:ext>
                </a:extLst>
              </p:cNvPr>
              <p:cNvSpPr txBox="1"/>
              <p:nvPr/>
            </p:nvSpPr>
            <p:spPr>
              <a:xfrm>
                <a:off x="1964078" y="3324795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behind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CC9C2D4-8AA1-C154-9DF5-FF39584901C1}"/>
                </a:ext>
              </a:extLst>
            </p:cNvPr>
            <p:cNvGrpSpPr/>
            <p:nvPr/>
          </p:nvGrpSpPr>
          <p:grpSpPr>
            <a:xfrm>
              <a:off x="406209" y="3201924"/>
              <a:ext cx="3278271" cy="2362200"/>
              <a:chOff x="1166031" y="2865581"/>
              <a:chExt cx="11967674" cy="49530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0CED6DE-45AA-755B-B4B9-1EBD9B131A8A}"/>
                  </a:ext>
                </a:extLst>
              </p:cNvPr>
              <p:cNvSpPr/>
              <p:nvPr/>
            </p:nvSpPr>
            <p:spPr>
              <a:xfrm>
                <a:off x="2050120" y="2865581"/>
                <a:ext cx="10515602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9">
                <a:extLst>
                  <a:ext uri="{FF2B5EF4-FFF2-40B4-BE49-F238E27FC236}">
                    <a16:creationId xmlns:a16="http://schemas.microsoft.com/office/drawing/2014/main" id="{5F015FE0-59D9-2FC1-B35E-9E1115D76EC6}"/>
                  </a:ext>
                </a:extLst>
              </p:cNvPr>
              <p:cNvSpPr txBox="1"/>
              <p:nvPr/>
            </p:nvSpPr>
            <p:spPr>
              <a:xfrm>
                <a:off x="1166031" y="3292595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3DDAF30-8254-5A6B-04B5-381556F9477B}"/>
              </a:ext>
            </a:extLst>
          </p:cNvPr>
          <p:cNvGrpSpPr/>
          <p:nvPr/>
        </p:nvGrpSpPr>
        <p:grpSpPr>
          <a:xfrm>
            <a:off x="4275324" y="6042274"/>
            <a:ext cx="11651578" cy="2393373"/>
            <a:chOff x="4165245" y="6187374"/>
            <a:chExt cx="11651578" cy="239337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CBA65D-995A-149C-15DD-6F92CFC5E6FD}"/>
                </a:ext>
              </a:extLst>
            </p:cNvPr>
            <p:cNvGrpSpPr/>
            <p:nvPr/>
          </p:nvGrpSpPr>
          <p:grpSpPr>
            <a:xfrm>
              <a:off x="11051185" y="6187374"/>
              <a:ext cx="4765638" cy="2362200"/>
              <a:chOff x="-4388097" y="2812570"/>
              <a:chExt cx="19680842" cy="4953001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7FD74EF-3FC7-DA97-68F0-AEA66E60222D}"/>
                  </a:ext>
                </a:extLst>
              </p:cNvPr>
              <p:cNvSpPr/>
              <p:nvPr/>
            </p:nvSpPr>
            <p:spPr>
              <a:xfrm>
                <a:off x="4777149" y="2812570"/>
                <a:ext cx="10515596" cy="4953001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  <a:p>
                <a:pPr algn="ctr"/>
                <a:endParaRPr lang="en-US" dirty="0"/>
              </a:p>
            </p:txBody>
          </p:sp>
          <p:sp>
            <p:nvSpPr>
              <p:cNvPr id="37" name="TextBox 9">
                <a:extLst>
                  <a:ext uri="{FF2B5EF4-FFF2-40B4-BE49-F238E27FC236}">
                    <a16:creationId xmlns:a16="http://schemas.microsoft.com/office/drawing/2014/main" id="{0913D93F-A5B1-887B-1D24-0FB8C3844713}"/>
                  </a:ext>
                </a:extLst>
              </p:cNvPr>
              <p:cNvSpPr txBox="1"/>
              <p:nvPr/>
            </p:nvSpPr>
            <p:spPr>
              <a:xfrm>
                <a:off x="-4388097" y="3283993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D82EE41-1382-3E8A-D461-9B4CC72A63E4}"/>
                </a:ext>
              </a:extLst>
            </p:cNvPr>
            <p:cNvGrpSpPr/>
            <p:nvPr/>
          </p:nvGrpSpPr>
          <p:grpSpPr>
            <a:xfrm>
              <a:off x="4165245" y="6187374"/>
              <a:ext cx="2897925" cy="2393373"/>
              <a:chOff x="2921116" y="2792137"/>
              <a:chExt cx="11967674" cy="5018363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37E0A8F-F2BF-2593-0A22-B98F655E0281}"/>
                  </a:ext>
                </a:extLst>
              </p:cNvPr>
              <p:cNvSpPr/>
              <p:nvPr/>
            </p:nvSpPr>
            <p:spPr>
              <a:xfrm>
                <a:off x="3733799" y="2792137"/>
                <a:ext cx="10515600" cy="501836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9">
                <a:extLst>
                  <a:ext uri="{FF2B5EF4-FFF2-40B4-BE49-F238E27FC236}">
                    <a16:creationId xmlns:a16="http://schemas.microsoft.com/office/drawing/2014/main" id="{4422F3DB-6B90-5581-F1E7-650A5A4184A0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084BC4B-8367-ED00-E48E-BA9F3A6D6AC5}"/>
                </a:ext>
              </a:extLst>
            </p:cNvPr>
            <p:cNvGrpSpPr/>
            <p:nvPr/>
          </p:nvGrpSpPr>
          <p:grpSpPr>
            <a:xfrm>
              <a:off x="6788630" y="6211423"/>
              <a:ext cx="6478969" cy="2362200"/>
              <a:chOff x="3605154" y="2857500"/>
              <a:chExt cx="11060454" cy="4952999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EB4A323-E789-D0EB-0E23-6FE4EF95B555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868516" cy="495299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9">
                <a:extLst>
                  <a:ext uri="{FF2B5EF4-FFF2-40B4-BE49-F238E27FC236}">
                    <a16:creationId xmlns:a16="http://schemas.microsoft.com/office/drawing/2014/main" id="{9F1D188F-E186-B6D2-8B1E-77F036602F35}"/>
                  </a:ext>
                </a:extLst>
              </p:cNvPr>
              <p:cNvSpPr txBox="1"/>
              <p:nvPr/>
            </p:nvSpPr>
            <p:spPr>
              <a:xfrm>
                <a:off x="3605154" y="3213494"/>
                <a:ext cx="11060454" cy="371069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pencil case</a:t>
                </a:r>
              </a:p>
            </p:txBody>
          </p:sp>
        </p:grpSp>
      </p:grpSp>
      <p:sp>
        <p:nvSpPr>
          <p:cNvPr id="11" name="Freeform 2">
            <a:extLst>
              <a:ext uri="{FF2B5EF4-FFF2-40B4-BE49-F238E27FC236}">
                <a16:creationId xmlns:a16="http://schemas.microsoft.com/office/drawing/2014/main" id="{B08D189B-8CCB-3A92-6937-17ABF7BA87AE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F670E0F0-E394-D1AC-516A-81A1B45D8C98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184C9DF9-318F-7AF9-E7A7-A4DFD0E41456}"/>
              </a:ext>
            </a:extLst>
          </p:cNvPr>
          <p:cNvSpPr txBox="1"/>
          <p:nvPr/>
        </p:nvSpPr>
        <p:spPr>
          <a:xfrm>
            <a:off x="4615619" y="79835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668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A17D5B-E54B-7779-E299-59E9577C6F99}"/>
              </a:ext>
            </a:extLst>
          </p:cNvPr>
          <p:cNvGrpSpPr/>
          <p:nvPr/>
        </p:nvGrpSpPr>
        <p:grpSpPr>
          <a:xfrm>
            <a:off x="5979085" y="3134949"/>
            <a:ext cx="3537839" cy="2362200"/>
            <a:chOff x="2921116" y="2857500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6D29BC-B4DD-2590-B7A3-F41E0F1C8EE9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B2E1B6B5-267F-C21A-5C1C-BBA777FF5099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7C9B89-3714-F848-C073-03C1F900AA24}"/>
              </a:ext>
            </a:extLst>
          </p:cNvPr>
          <p:cNvGrpSpPr/>
          <p:nvPr/>
        </p:nvGrpSpPr>
        <p:grpSpPr>
          <a:xfrm rot="584308">
            <a:off x="653956" y="3119605"/>
            <a:ext cx="4349216" cy="3752631"/>
            <a:chOff x="2921116" y="2857500"/>
            <a:chExt cx="11967674" cy="786841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77F6C9A8-0993-0755-8AC1-5B6A453571F5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7421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under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CEA543-AB9C-ECAC-0133-49BF8BBFB61A}"/>
              </a:ext>
            </a:extLst>
          </p:cNvPr>
          <p:cNvGrpSpPr/>
          <p:nvPr/>
        </p:nvGrpSpPr>
        <p:grpSpPr>
          <a:xfrm rot="20776662">
            <a:off x="13627350" y="2964712"/>
            <a:ext cx="3644657" cy="2362200"/>
            <a:chOff x="2985534" y="2857500"/>
            <a:chExt cx="11903253" cy="4953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241245-DF19-9E1A-D31B-98587D849443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4CDC8F13-612A-8917-E8DC-20CC54968D72}"/>
                </a:ext>
              </a:extLst>
            </p:cNvPr>
            <p:cNvSpPr txBox="1"/>
            <p:nvPr/>
          </p:nvSpPr>
          <p:spPr>
            <a:xfrm>
              <a:off x="2985534" y="3304534"/>
              <a:ext cx="1190325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chair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B2207A9-E6DE-1790-2A79-96EEC4977B91}"/>
              </a:ext>
            </a:extLst>
          </p:cNvPr>
          <p:cNvGrpSpPr/>
          <p:nvPr/>
        </p:nvGrpSpPr>
        <p:grpSpPr>
          <a:xfrm rot="1366139">
            <a:off x="10332675" y="4111046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7E6D24-DFB1-23DC-0F05-260FE06B2724}"/>
              </a:ext>
            </a:extLst>
          </p:cNvPr>
          <p:cNvGrpSpPr/>
          <p:nvPr/>
        </p:nvGrpSpPr>
        <p:grpSpPr>
          <a:xfrm rot="20742892">
            <a:off x="13277622" y="6631451"/>
            <a:ext cx="2491843" cy="2229009"/>
            <a:chOff x="2890846" y="2664735"/>
            <a:chExt cx="11967674" cy="51457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B22178-63F1-278B-1E01-5694BC7EBD7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4A448D72-B6F4-D509-B5F1-05CA913EAA67}"/>
                </a:ext>
              </a:extLst>
            </p:cNvPr>
            <p:cNvSpPr txBox="1"/>
            <p:nvPr/>
          </p:nvSpPr>
          <p:spPr>
            <a:xfrm>
              <a:off x="2890846" y="2664735"/>
              <a:ext cx="11967674" cy="371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546A3-B802-6A04-19E0-D71C252BB47E}"/>
              </a:ext>
            </a:extLst>
          </p:cNvPr>
          <p:cNvGrpSpPr/>
          <p:nvPr/>
        </p:nvGrpSpPr>
        <p:grpSpPr>
          <a:xfrm rot="20721642">
            <a:off x="1263606" y="6357274"/>
            <a:ext cx="3278270" cy="2362200"/>
            <a:chOff x="2921116" y="2857500"/>
            <a:chExt cx="11967674" cy="4953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8F1A90-486B-7EF6-8207-C7EAAF287ABC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69FF9473-F286-B59B-146B-528C85476470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7F66E6-2B88-3E86-F0FB-AF568EACF514}"/>
              </a:ext>
            </a:extLst>
          </p:cNvPr>
          <p:cNvGrpSpPr/>
          <p:nvPr/>
        </p:nvGrpSpPr>
        <p:grpSpPr>
          <a:xfrm rot="749182">
            <a:off x="5909215" y="6883071"/>
            <a:ext cx="4468289" cy="2223574"/>
            <a:chOff x="3052454" y="2857500"/>
            <a:chExt cx="11328283" cy="4953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5F1191-3E12-2CFA-314D-10F48DD7CB0B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D1EC82F5-E1F7-4955-FEEB-47F6AB42DACE}"/>
                </a:ext>
              </a:extLst>
            </p:cNvPr>
            <p:cNvSpPr txBox="1"/>
            <p:nvPr/>
          </p:nvSpPr>
          <p:spPr>
            <a:xfrm>
              <a:off x="3052454" y="3285877"/>
              <a:ext cx="1132828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rulers</a:t>
              </a:r>
            </a:p>
          </p:txBody>
        </p: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id="{3D793A10-A437-AE0F-DD7F-A2FD8A78D90C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40481673-4DDC-2552-6262-C9DEE022EC10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98CBB11D-733B-C2EF-AD39-8A61C5AF6242}"/>
              </a:ext>
            </a:extLst>
          </p:cNvPr>
          <p:cNvSpPr txBox="1"/>
          <p:nvPr/>
        </p:nvSpPr>
        <p:spPr>
          <a:xfrm>
            <a:off x="4660477" y="123766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078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8B4A35A-B176-7F13-CAE3-527E8896343B}"/>
              </a:ext>
            </a:extLst>
          </p:cNvPr>
          <p:cNvGrpSpPr/>
          <p:nvPr/>
        </p:nvGrpSpPr>
        <p:grpSpPr>
          <a:xfrm>
            <a:off x="1447800" y="3112446"/>
            <a:ext cx="16232664" cy="2377911"/>
            <a:chOff x="406209" y="3201924"/>
            <a:chExt cx="16540204" cy="23779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3BCB44-BF23-6D7A-1A92-268F82CEAD08}"/>
                </a:ext>
              </a:extLst>
            </p:cNvPr>
            <p:cNvGrpSpPr/>
            <p:nvPr/>
          </p:nvGrpSpPr>
          <p:grpSpPr>
            <a:xfrm>
              <a:off x="7965667" y="3207972"/>
              <a:ext cx="3537839" cy="2362200"/>
              <a:chOff x="4004462" y="2887370"/>
              <a:chExt cx="11967674" cy="4953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B6D49A8-3A95-55B9-FD51-4F8B4A8E235D}"/>
                  </a:ext>
                </a:extLst>
              </p:cNvPr>
              <p:cNvSpPr/>
              <p:nvPr/>
            </p:nvSpPr>
            <p:spPr>
              <a:xfrm>
                <a:off x="4974262" y="2887370"/>
                <a:ext cx="10515601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9">
                <a:extLst>
                  <a:ext uri="{FF2B5EF4-FFF2-40B4-BE49-F238E27FC236}">
                    <a16:creationId xmlns:a16="http://schemas.microsoft.com/office/drawing/2014/main" id="{783F2603-A127-8075-0879-037ED45A68C3}"/>
                  </a:ext>
                </a:extLst>
              </p:cNvPr>
              <p:cNvSpPr txBox="1"/>
              <p:nvPr/>
            </p:nvSpPr>
            <p:spPr>
              <a:xfrm>
                <a:off x="4004462" y="3222466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B59DD08-F644-DEE3-C55F-742B22291253}"/>
                </a:ext>
              </a:extLst>
            </p:cNvPr>
            <p:cNvGrpSpPr/>
            <p:nvPr/>
          </p:nvGrpSpPr>
          <p:grpSpPr>
            <a:xfrm>
              <a:off x="3546082" y="3201924"/>
              <a:ext cx="4729952" cy="2362200"/>
              <a:chOff x="2551894" y="2857500"/>
              <a:chExt cx="12388124" cy="4953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E8D1FD8-4194-839C-C9BC-B895AABE5BD5}"/>
                  </a:ext>
                </a:extLst>
              </p:cNvPr>
              <p:cNvSpPr/>
              <p:nvPr/>
            </p:nvSpPr>
            <p:spPr>
              <a:xfrm>
                <a:off x="2551894" y="2857500"/>
                <a:ext cx="12388124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28274EDE-14AC-8DA8-CD8D-BDA564EDD562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rulers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C491C7F-4845-869E-0588-E297B98F0D53}"/>
                </a:ext>
              </a:extLst>
            </p:cNvPr>
            <p:cNvGrpSpPr/>
            <p:nvPr/>
          </p:nvGrpSpPr>
          <p:grpSpPr>
            <a:xfrm>
              <a:off x="9936014" y="3217635"/>
              <a:ext cx="7010399" cy="2362200"/>
              <a:chOff x="1964078" y="2877761"/>
              <a:chExt cx="11967674" cy="4953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3691E0D-F944-30B9-5408-68F698715388}"/>
                  </a:ext>
                </a:extLst>
              </p:cNvPr>
              <p:cNvSpPr/>
              <p:nvPr/>
            </p:nvSpPr>
            <p:spPr>
              <a:xfrm>
                <a:off x="4360935" y="2877761"/>
                <a:ext cx="7588482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14421F9B-7D81-6B5D-98D4-2FB5A34B7553}"/>
                  </a:ext>
                </a:extLst>
              </p:cNvPr>
              <p:cNvSpPr txBox="1"/>
              <p:nvPr/>
            </p:nvSpPr>
            <p:spPr>
              <a:xfrm>
                <a:off x="1964078" y="3324795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under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CC9C2D4-8AA1-C154-9DF5-FF39584901C1}"/>
                </a:ext>
              </a:extLst>
            </p:cNvPr>
            <p:cNvGrpSpPr/>
            <p:nvPr/>
          </p:nvGrpSpPr>
          <p:grpSpPr>
            <a:xfrm>
              <a:off x="406209" y="3201924"/>
              <a:ext cx="3278271" cy="2362200"/>
              <a:chOff x="1166031" y="2865581"/>
              <a:chExt cx="11967674" cy="49530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0CED6DE-45AA-755B-B4B9-1EBD9B131A8A}"/>
                  </a:ext>
                </a:extLst>
              </p:cNvPr>
              <p:cNvSpPr/>
              <p:nvPr/>
            </p:nvSpPr>
            <p:spPr>
              <a:xfrm>
                <a:off x="2050120" y="2865581"/>
                <a:ext cx="10515602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9">
                <a:extLst>
                  <a:ext uri="{FF2B5EF4-FFF2-40B4-BE49-F238E27FC236}">
                    <a16:creationId xmlns:a16="http://schemas.microsoft.com/office/drawing/2014/main" id="{5F015FE0-59D9-2FC1-B35E-9E1115D76EC6}"/>
                  </a:ext>
                </a:extLst>
              </p:cNvPr>
              <p:cNvSpPr txBox="1"/>
              <p:nvPr/>
            </p:nvSpPr>
            <p:spPr>
              <a:xfrm>
                <a:off x="1166031" y="3292595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3DDAF30-8254-5A6B-04B5-381556F9477B}"/>
              </a:ext>
            </a:extLst>
          </p:cNvPr>
          <p:cNvGrpSpPr/>
          <p:nvPr/>
        </p:nvGrpSpPr>
        <p:grpSpPr>
          <a:xfrm>
            <a:off x="4275324" y="6066323"/>
            <a:ext cx="9783865" cy="2369324"/>
            <a:chOff x="4165245" y="6211423"/>
            <a:chExt cx="9783865" cy="236932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CBA65D-995A-149C-15DD-6F92CFC5E6FD}"/>
                </a:ext>
              </a:extLst>
            </p:cNvPr>
            <p:cNvGrpSpPr/>
            <p:nvPr/>
          </p:nvGrpSpPr>
          <p:grpSpPr>
            <a:xfrm>
              <a:off x="11051185" y="6217471"/>
              <a:ext cx="2897925" cy="2362200"/>
              <a:chOff x="-4388097" y="2875677"/>
              <a:chExt cx="11967674" cy="49530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7FD74EF-3FC7-DA97-68F0-AEA66E60222D}"/>
                  </a:ext>
                </a:extLst>
              </p:cNvPr>
              <p:cNvSpPr/>
              <p:nvPr/>
            </p:nvSpPr>
            <p:spPr>
              <a:xfrm>
                <a:off x="-3575414" y="2875677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9">
                <a:extLst>
                  <a:ext uri="{FF2B5EF4-FFF2-40B4-BE49-F238E27FC236}">
                    <a16:creationId xmlns:a16="http://schemas.microsoft.com/office/drawing/2014/main" id="{0913D93F-A5B1-887B-1D24-0FB8C3844713}"/>
                  </a:ext>
                </a:extLst>
              </p:cNvPr>
              <p:cNvSpPr txBox="1"/>
              <p:nvPr/>
            </p:nvSpPr>
            <p:spPr>
              <a:xfrm>
                <a:off x="-4388097" y="3283993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D82EE41-1382-3E8A-D461-9B4CC72A63E4}"/>
                </a:ext>
              </a:extLst>
            </p:cNvPr>
            <p:cNvGrpSpPr/>
            <p:nvPr/>
          </p:nvGrpSpPr>
          <p:grpSpPr>
            <a:xfrm>
              <a:off x="4165245" y="6218547"/>
              <a:ext cx="2897925" cy="2362200"/>
              <a:chOff x="2921116" y="2857500"/>
              <a:chExt cx="11967674" cy="4953000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37E0A8F-F2BF-2593-0A22-B98F655E0281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9">
                <a:extLst>
                  <a:ext uri="{FF2B5EF4-FFF2-40B4-BE49-F238E27FC236}">
                    <a16:creationId xmlns:a16="http://schemas.microsoft.com/office/drawing/2014/main" id="{4422F3DB-6B90-5581-F1E7-650A5A4184A0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084BC4B-8367-ED00-E48E-BA9F3A6D6AC5}"/>
                </a:ext>
              </a:extLst>
            </p:cNvPr>
            <p:cNvGrpSpPr/>
            <p:nvPr/>
          </p:nvGrpSpPr>
          <p:grpSpPr>
            <a:xfrm>
              <a:off x="6387936" y="6211423"/>
              <a:ext cx="4989359" cy="2362200"/>
              <a:chOff x="2921116" y="2857500"/>
              <a:chExt cx="8517493" cy="495300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EB4A323-E789-D0EB-0E23-6FE4EF95B555}"/>
                  </a:ext>
                </a:extLst>
              </p:cNvPr>
              <p:cNvSpPr/>
              <p:nvPr/>
            </p:nvSpPr>
            <p:spPr>
              <a:xfrm>
                <a:off x="3733799" y="2857500"/>
                <a:ext cx="748404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9">
                <a:extLst>
                  <a:ext uri="{FF2B5EF4-FFF2-40B4-BE49-F238E27FC236}">
                    <a16:creationId xmlns:a16="http://schemas.microsoft.com/office/drawing/2014/main" id="{9F1D188F-E186-B6D2-8B1E-77F036602F35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851749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chair</a:t>
                </a:r>
              </a:p>
            </p:txBody>
          </p:sp>
        </p:grpSp>
      </p:grpSp>
      <p:sp>
        <p:nvSpPr>
          <p:cNvPr id="11" name="Freeform 2">
            <a:extLst>
              <a:ext uri="{FF2B5EF4-FFF2-40B4-BE49-F238E27FC236}">
                <a16:creationId xmlns:a16="http://schemas.microsoft.com/office/drawing/2014/main" id="{64C77536-E0A1-598B-453F-4DFB34954117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0D9FD6A7-59FA-8233-2B4A-FDDC9C6F9FF1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AC3E8824-C900-D533-AC82-336987849561}"/>
              </a:ext>
            </a:extLst>
          </p:cNvPr>
          <p:cNvSpPr txBox="1"/>
          <p:nvPr/>
        </p:nvSpPr>
        <p:spPr>
          <a:xfrm>
            <a:off x="4611664" y="-61980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924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6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pplause.wav"/>
          </p:stSnd>
        </p:sndAc>
      </p:transition>
    </mc:Choice>
    <mc:Fallback xmlns="">
      <p:transition spd="slow">
        <p:sndAc>
          <p:stSnd>
            <p:snd r:embed="rId2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2358054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Look, listen and repeat.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64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drumroll.wav"/>
          </p:stSnd>
        </p:sndAc>
      </p:transition>
    </mc:Choice>
    <mc:Fallback xmlns="">
      <p:transition spd="slow">
        <p:sndAc>
          <p:stSnd>
            <p:snd r:embed="rId1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108527" y="323996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562600" y="342160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499439" y="8546729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209801" y="1582394"/>
            <a:ext cx="13411200" cy="8203673"/>
            <a:chOff x="0" y="35560"/>
            <a:chExt cx="1987024" cy="233636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3556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9156239" y="1639654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785453" y="9139664"/>
            <a:ext cx="4843645" cy="384707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5468600" y="7818571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072EBC-8B13-3D88-C6A5-C6781E45A9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2785454" y="2375706"/>
            <a:ext cx="12015236" cy="6518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920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327972" y="494835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62017" y="1090923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715000" y="348243"/>
            <a:ext cx="941804" cy="810937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13433" y="7617035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300871" y="7186643"/>
            <a:ext cx="2410558" cy="204174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0EED23F-7028-5919-D564-32A456C9F65A}"/>
              </a:ext>
            </a:extLst>
          </p:cNvPr>
          <p:cNvGrpSpPr/>
          <p:nvPr/>
        </p:nvGrpSpPr>
        <p:grpSpPr>
          <a:xfrm>
            <a:off x="3124199" y="1582394"/>
            <a:ext cx="12489234" cy="8203673"/>
            <a:chOff x="0" y="35560"/>
            <a:chExt cx="1987024" cy="233636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68E7312-6816-571E-DC21-B295FAD44C92}"/>
                </a:ext>
              </a:extLst>
            </p:cNvPr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BCCE1D5-D9BE-0AA4-5AA3-1F7E95FF3C0C}"/>
                </a:ext>
              </a:extLst>
            </p:cNvPr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255808B-1066-05C9-06FB-7B2B55582BDC}"/>
                </a:ext>
              </a:extLst>
            </p:cNvPr>
            <p:cNvSpPr/>
            <p:nvPr/>
          </p:nvSpPr>
          <p:spPr>
            <a:xfrm>
              <a:off x="0" y="3556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6CC39A45-E6F9-C105-7047-79FF114C94E0}"/>
              </a:ext>
            </a:extLst>
          </p:cNvPr>
          <p:cNvSpPr/>
          <p:nvPr/>
        </p:nvSpPr>
        <p:spPr>
          <a:xfrm>
            <a:off x="8588023" y="1639654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BDD66E3-B7B3-A498-D38D-459884F10955}"/>
              </a:ext>
            </a:extLst>
          </p:cNvPr>
          <p:cNvSpPr/>
          <p:nvPr/>
        </p:nvSpPr>
        <p:spPr>
          <a:xfrm>
            <a:off x="3303561" y="9117984"/>
            <a:ext cx="4843645" cy="384707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1DE51DA-C3AC-1E33-6700-0FA1842B09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155"/>
          <a:stretch/>
        </p:blipFill>
        <p:spPr>
          <a:xfrm>
            <a:off x="3715778" y="2337757"/>
            <a:ext cx="11030635" cy="660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7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165536" y="381885"/>
            <a:ext cx="1333122" cy="1067377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68610" y="1813452"/>
            <a:ext cx="8763000" cy="7337669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181600" y="324464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348109" y="8670355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63265" y="1911582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67529" y="822187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F560B31B-D1D1-0D3B-765E-3F3CEED9F835}"/>
              </a:ext>
            </a:extLst>
          </p:cNvPr>
          <p:cNvGrpSpPr/>
          <p:nvPr/>
        </p:nvGrpSpPr>
        <p:grpSpPr>
          <a:xfrm>
            <a:off x="9288598" y="1847905"/>
            <a:ext cx="8763000" cy="7337669"/>
            <a:chOff x="0" y="0"/>
            <a:chExt cx="1987024" cy="237192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C7528D5-23E7-B5CB-47DD-640E78EB18F0}"/>
                </a:ext>
              </a:extLst>
            </p:cNvPr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B6BF360-28D3-A648-184E-370A48189285}"/>
                </a:ext>
              </a:extLst>
            </p:cNvPr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A9F53D8F-8AEB-C8D9-6C15-8CF8A8C12012}"/>
                </a:ext>
              </a:extLst>
            </p:cNvPr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845552">
            <a:off x="16696069" y="348408"/>
            <a:ext cx="1373517" cy="75285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4D2933A4-9D06-F077-F26F-BD5116584F3E}"/>
              </a:ext>
            </a:extLst>
          </p:cNvPr>
          <p:cNvSpPr/>
          <p:nvPr/>
        </p:nvSpPr>
        <p:spPr>
          <a:xfrm>
            <a:off x="9431494" y="1971617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DBBF9BD1-79C3-9036-4AAE-2E47E18530FF}"/>
              </a:ext>
            </a:extLst>
          </p:cNvPr>
          <p:cNvSpPr/>
          <p:nvPr/>
        </p:nvSpPr>
        <p:spPr>
          <a:xfrm>
            <a:off x="12557237" y="832908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1CA0BE8-FDD4-7CA6-E3AB-ACCEB35646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691054" y="2700693"/>
            <a:ext cx="7982977" cy="5406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 descr="giphy">
            <a:extLst>
              <a:ext uri="{FF2B5EF4-FFF2-40B4-BE49-F238E27FC236}">
                <a16:creationId xmlns:a16="http://schemas.microsoft.com/office/drawing/2014/main" id="{2921B99F-196D-D0C3-DD65-8EF8ECA382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79863" y="4922822"/>
            <a:ext cx="2023139" cy="790306"/>
          </a:xfrm>
          <a:prstGeom prst="rect">
            <a:avLst/>
          </a:prstGeom>
        </p:spPr>
      </p:pic>
      <p:pic>
        <p:nvPicPr>
          <p:cNvPr id="32" name="Picture 31" descr="giphy">
            <a:extLst>
              <a:ext uri="{FF2B5EF4-FFF2-40B4-BE49-F238E27FC236}">
                <a16:creationId xmlns:a16="http://schemas.microsoft.com/office/drawing/2014/main" id="{BF0ACD95-52B2-DDB3-55B6-71AB8183F4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041336">
            <a:off x="5870334" y="6496930"/>
            <a:ext cx="1904939" cy="8625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467FAF8-2469-83D5-257B-B10E026170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155"/>
          <a:stretch/>
        </p:blipFill>
        <p:spPr>
          <a:xfrm>
            <a:off x="9648527" y="2821750"/>
            <a:ext cx="7809723" cy="5373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 descr="giphy">
            <a:extLst>
              <a:ext uri="{FF2B5EF4-FFF2-40B4-BE49-F238E27FC236}">
                <a16:creationId xmlns:a16="http://schemas.microsoft.com/office/drawing/2014/main" id="{A6282D34-7277-679A-1646-82EEBD0E00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508376">
            <a:off x="16370530" y="5451151"/>
            <a:ext cx="1904939" cy="862566"/>
          </a:xfrm>
          <a:prstGeom prst="rect">
            <a:avLst/>
          </a:prstGeom>
        </p:spPr>
      </p:pic>
      <p:pic>
        <p:nvPicPr>
          <p:cNvPr id="35" name="Picture 34" descr="giphy">
            <a:extLst>
              <a:ext uri="{FF2B5EF4-FFF2-40B4-BE49-F238E27FC236}">
                <a16:creationId xmlns:a16="http://schemas.microsoft.com/office/drawing/2014/main" id="{47E0D87C-A080-4FAA-CA5E-C096DA6E10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7706" y="5176590"/>
            <a:ext cx="2023139" cy="790306"/>
          </a:xfrm>
          <a:prstGeom prst="rect">
            <a:avLst/>
          </a:prstGeom>
        </p:spPr>
      </p:pic>
      <p:pic>
        <p:nvPicPr>
          <p:cNvPr id="36" name="Picture 35" descr="giphy">
            <a:extLst>
              <a:ext uri="{FF2B5EF4-FFF2-40B4-BE49-F238E27FC236}">
                <a16:creationId xmlns:a16="http://schemas.microsoft.com/office/drawing/2014/main" id="{616CC32D-0CD6-9329-B6D2-5CE05E78F1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19702" y="6229867"/>
            <a:ext cx="2023139" cy="790306"/>
          </a:xfrm>
          <a:prstGeom prst="rect">
            <a:avLst/>
          </a:prstGeom>
        </p:spPr>
      </p:pic>
      <p:pic>
        <p:nvPicPr>
          <p:cNvPr id="47" name="Track 80">
            <a:hlinkClick r:id="" action="ppaction://media"/>
            <a:extLst>
              <a:ext uri="{FF2B5EF4-FFF2-40B4-BE49-F238E27FC236}">
                <a16:creationId xmlns:a16="http://schemas.microsoft.com/office/drawing/2014/main" id="{1C8DCFF9-3D62-C772-FCE6-AC7F25085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61" end="278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412048" y="314234"/>
            <a:ext cx="925365" cy="9253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98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3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3208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39840" y="1349498"/>
            <a:ext cx="10762997" cy="233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8000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badi Extra Light" panose="020B0204020104020204" pitchFamily="34" charset="0"/>
              </a:rPr>
              <a:t>Unit 8</a:t>
            </a:r>
          </a:p>
        </p:txBody>
      </p:sp>
      <p:sp>
        <p:nvSpPr>
          <p:cNvPr id="4" name="Freeform 4"/>
          <p:cNvSpPr/>
          <p:nvPr/>
        </p:nvSpPr>
        <p:spPr>
          <a:xfrm rot="3584285">
            <a:off x="452586" y="3420234"/>
            <a:ext cx="2927731" cy="750564"/>
          </a:xfrm>
          <a:custGeom>
            <a:avLst/>
            <a:gdLst/>
            <a:ahLst/>
            <a:cxnLst/>
            <a:rect l="l" t="t" r="r" b="b"/>
            <a:pathLst>
              <a:path w="2927731" h="750564">
                <a:moveTo>
                  <a:pt x="0" y="0"/>
                </a:moveTo>
                <a:lnTo>
                  <a:pt x="2927731" y="0"/>
                </a:lnTo>
                <a:lnTo>
                  <a:pt x="2927731" y="750564"/>
                </a:lnTo>
                <a:lnTo>
                  <a:pt x="0" y="750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14579">
            <a:off x="15025993" y="2169784"/>
            <a:ext cx="966670" cy="1385907"/>
          </a:xfrm>
          <a:custGeom>
            <a:avLst/>
            <a:gdLst/>
            <a:ahLst/>
            <a:cxnLst/>
            <a:rect l="l" t="t" r="r" b="b"/>
            <a:pathLst>
              <a:path w="966670" h="1385907">
                <a:moveTo>
                  <a:pt x="0" y="0"/>
                </a:moveTo>
                <a:lnTo>
                  <a:pt x="966670" y="0"/>
                </a:lnTo>
                <a:lnTo>
                  <a:pt x="966670" y="1385908"/>
                </a:lnTo>
                <a:lnTo>
                  <a:pt x="0" y="13859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330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482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48697" y="0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488897">
            <a:off x="16025705" y="7314954"/>
            <a:ext cx="2141726" cy="2699094"/>
          </a:xfrm>
          <a:custGeom>
            <a:avLst/>
            <a:gdLst/>
            <a:ahLst/>
            <a:cxnLst/>
            <a:rect l="l" t="t" r="r" b="b"/>
            <a:pathLst>
              <a:path w="1299969" h="1922321">
                <a:moveTo>
                  <a:pt x="0" y="0"/>
                </a:moveTo>
                <a:lnTo>
                  <a:pt x="1299970" y="0"/>
                </a:lnTo>
                <a:lnTo>
                  <a:pt x="1299970" y="1922321"/>
                </a:lnTo>
                <a:lnTo>
                  <a:pt x="0" y="19223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01246" y="7212555"/>
            <a:ext cx="3255764" cy="2722632"/>
          </a:xfrm>
          <a:custGeom>
            <a:avLst/>
            <a:gdLst/>
            <a:ahLst/>
            <a:cxnLst/>
            <a:rect l="l" t="t" r="r" b="b"/>
            <a:pathLst>
              <a:path w="3255764" h="2722632">
                <a:moveTo>
                  <a:pt x="0" y="0"/>
                </a:moveTo>
                <a:lnTo>
                  <a:pt x="3255764" y="0"/>
                </a:lnTo>
                <a:lnTo>
                  <a:pt x="3255764" y="2722632"/>
                </a:lnTo>
                <a:lnTo>
                  <a:pt x="0" y="27226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F955841-0D92-990D-854D-C97D0A2E7CF5}"/>
              </a:ext>
            </a:extLst>
          </p:cNvPr>
          <p:cNvSpPr txBox="1"/>
          <p:nvPr/>
        </p:nvSpPr>
        <p:spPr>
          <a:xfrm>
            <a:off x="1494633" y="3133123"/>
            <a:ext cx="15468599" cy="2471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0000" dirty="0">
                <a:solidFill>
                  <a:srgbClr val="FFFF00"/>
                </a:solidFill>
                <a:latin typeface="Congenial Black" panose="02000503040000020004" pitchFamily="2" charset="0"/>
              </a:rPr>
              <a:t>IN OUR CLASSROOM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520C00EE-89B5-CEAE-0853-01A7B96D8D86}"/>
              </a:ext>
            </a:extLst>
          </p:cNvPr>
          <p:cNvSpPr txBox="1"/>
          <p:nvPr/>
        </p:nvSpPr>
        <p:spPr>
          <a:xfrm>
            <a:off x="3849365" y="5054375"/>
            <a:ext cx="10762997" cy="247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1500" dirty="0">
                <a:solidFill>
                  <a:schemeClr val="bg1"/>
                </a:solidFill>
                <a:latin typeface="MTD Anydore" panose="02000500000000000000" pitchFamily="50" charset="0"/>
              </a:rPr>
              <a:t>Lesson 2 – Period 3</a:t>
            </a:r>
          </a:p>
        </p:txBody>
      </p:sp>
      <p:pic>
        <p:nvPicPr>
          <p:cNvPr id="14" name="Track 80">
            <a:hlinkClick r:id="" action="ppaction://media"/>
            <a:extLst>
              <a:ext uri="{FF2B5EF4-FFF2-40B4-BE49-F238E27FC236}">
                <a16:creationId xmlns:a16="http://schemas.microsoft.com/office/drawing/2014/main" id="{527C7097-CE4B-F5D8-AC33-B79AB6987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7339.06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40400" y="2870151"/>
            <a:ext cx="925365" cy="9253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253373" y="243020"/>
            <a:ext cx="1836972" cy="122063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734377" y="230238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477418" y="1567127"/>
            <a:ext cx="11762581" cy="7989870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4803864" y="348748"/>
            <a:ext cx="1009670" cy="87399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849600" y="8096583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135921" y="8583475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570178" y="1602265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394465" y="8736353"/>
            <a:ext cx="6112641" cy="534856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FAB2A3-AAF9-A4D7-DCE8-628CA27246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3723308" y="2440478"/>
            <a:ext cx="10919510" cy="6133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giphy">
            <a:extLst>
              <a:ext uri="{FF2B5EF4-FFF2-40B4-BE49-F238E27FC236}">
                <a16:creationId xmlns:a16="http://schemas.microsoft.com/office/drawing/2014/main" id="{D448ECC0-D3DE-B56E-226C-D114C545B8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90395" y="2151740"/>
            <a:ext cx="2023139" cy="790306"/>
          </a:xfrm>
          <a:prstGeom prst="rect">
            <a:avLst/>
          </a:prstGeom>
        </p:spPr>
      </p:pic>
      <p:pic>
        <p:nvPicPr>
          <p:cNvPr id="32" name="Picture 31" descr="giphy">
            <a:extLst>
              <a:ext uri="{FF2B5EF4-FFF2-40B4-BE49-F238E27FC236}">
                <a16:creationId xmlns:a16="http://schemas.microsoft.com/office/drawing/2014/main" id="{C4459D4A-0A15-C4E8-96CA-A9771772FF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91400" y="7611198"/>
            <a:ext cx="2023139" cy="790306"/>
          </a:xfrm>
          <a:prstGeom prst="rect">
            <a:avLst/>
          </a:prstGeom>
        </p:spPr>
      </p:pic>
      <p:pic>
        <p:nvPicPr>
          <p:cNvPr id="20" name="Track 80">
            <a:hlinkClick r:id="" action="ppaction://media"/>
            <a:extLst>
              <a:ext uri="{FF2B5EF4-FFF2-40B4-BE49-F238E27FC236}">
                <a16:creationId xmlns:a16="http://schemas.microsoft.com/office/drawing/2014/main" id="{571E171C-CC9C-544F-D807-06296C9EC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61" end="14826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479705" y="2440478"/>
            <a:ext cx="925365" cy="925365"/>
          </a:xfrm>
          <a:prstGeom prst="rect">
            <a:avLst/>
          </a:prstGeom>
        </p:spPr>
      </p:pic>
      <p:pic>
        <p:nvPicPr>
          <p:cNvPr id="21" name="Track 80">
            <a:hlinkClick r:id="" action="ppaction://media"/>
            <a:extLst>
              <a:ext uri="{FF2B5EF4-FFF2-40B4-BE49-F238E27FC236}">
                <a16:creationId xmlns:a16="http://schemas.microsoft.com/office/drawing/2014/main" id="{67A69CB4-F69B-46C1-820E-9E59DE746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696" end="11654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400113" y="7569824"/>
            <a:ext cx="925365" cy="92536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BCBFF74-C9D8-07B2-44D3-EBA4F6360552}"/>
              </a:ext>
            </a:extLst>
          </p:cNvPr>
          <p:cNvSpPr/>
          <p:nvPr/>
        </p:nvSpPr>
        <p:spPr>
          <a:xfrm>
            <a:off x="5673781" y="2274963"/>
            <a:ext cx="9612797" cy="1149845"/>
          </a:xfrm>
          <a:prstGeom prst="wedgeRoundRectCallout">
            <a:avLst>
              <a:gd name="adj1" fmla="val -28218"/>
              <a:gd name="adj2" fmla="val 9292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me, is this your crayon?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93F816B0-03A5-1A71-BE2B-53E213CD0F6B}"/>
              </a:ext>
            </a:extLst>
          </p:cNvPr>
          <p:cNvSpPr/>
          <p:nvPr/>
        </p:nvSpPr>
        <p:spPr>
          <a:xfrm>
            <a:off x="9337889" y="7489207"/>
            <a:ext cx="3588403" cy="1086600"/>
          </a:xfrm>
          <a:prstGeom prst="wedgeRoundRectCallout">
            <a:avLst>
              <a:gd name="adj1" fmla="val -2333"/>
              <a:gd name="adj2" fmla="val -769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33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176835" y="523754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734377" y="230238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4803864" y="348748"/>
            <a:ext cx="1009670" cy="87399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849600" y="8096583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5D985B01-35DF-B64E-0203-E20710E818C3}"/>
              </a:ext>
            </a:extLst>
          </p:cNvPr>
          <p:cNvGrpSpPr/>
          <p:nvPr/>
        </p:nvGrpSpPr>
        <p:grpSpPr>
          <a:xfrm>
            <a:off x="3124199" y="1582394"/>
            <a:ext cx="11956891" cy="8203673"/>
            <a:chOff x="0" y="35560"/>
            <a:chExt cx="1987024" cy="2336363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D740CD32-85EB-38E2-C298-F61AC7D42CB2}"/>
                </a:ext>
              </a:extLst>
            </p:cNvPr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B2180731-2A17-AEE1-38A7-4661E8B48C3C}"/>
                </a:ext>
              </a:extLst>
            </p:cNvPr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A72AC1B8-88EC-BC43-2195-A4812BD3E2EE}"/>
                </a:ext>
              </a:extLst>
            </p:cNvPr>
            <p:cNvSpPr/>
            <p:nvPr/>
          </p:nvSpPr>
          <p:spPr>
            <a:xfrm>
              <a:off x="0" y="3556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9">
            <a:extLst>
              <a:ext uri="{FF2B5EF4-FFF2-40B4-BE49-F238E27FC236}">
                <a16:creationId xmlns:a16="http://schemas.microsoft.com/office/drawing/2014/main" id="{E09FFAA0-9601-A052-739B-C5C7CF5CC147}"/>
              </a:ext>
            </a:extLst>
          </p:cNvPr>
          <p:cNvSpPr/>
          <p:nvPr/>
        </p:nvSpPr>
        <p:spPr>
          <a:xfrm>
            <a:off x="10871247" y="1639653"/>
            <a:ext cx="3323127" cy="526289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15C92546-B5B9-4B23-2B88-39AD416B9D59}"/>
              </a:ext>
            </a:extLst>
          </p:cNvPr>
          <p:cNvSpPr/>
          <p:nvPr/>
        </p:nvSpPr>
        <p:spPr>
          <a:xfrm>
            <a:off x="3303561" y="9117984"/>
            <a:ext cx="3097239" cy="529818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90A5DE2-5DED-20D3-6855-F2FEEBADF0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b="476"/>
          <a:stretch/>
        </p:blipFill>
        <p:spPr>
          <a:xfrm>
            <a:off x="3376392" y="2337757"/>
            <a:ext cx="11025407" cy="660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 descr="giphy">
            <a:extLst>
              <a:ext uri="{FF2B5EF4-FFF2-40B4-BE49-F238E27FC236}">
                <a16:creationId xmlns:a16="http://schemas.microsoft.com/office/drawing/2014/main" id="{0D8DC0B6-62EC-DA62-99ED-5DC012BF00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44553" y="2364155"/>
            <a:ext cx="2023139" cy="790306"/>
          </a:xfrm>
          <a:prstGeom prst="rect">
            <a:avLst/>
          </a:prstGeom>
        </p:spPr>
      </p:pic>
      <p:pic>
        <p:nvPicPr>
          <p:cNvPr id="28" name="Picture 27" descr="giphy">
            <a:extLst>
              <a:ext uri="{FF2B5EF4-FFF2-40B4-BE49-F238E27FC236}">
                <a16:creationId xmlns:a16="http://schemas.microsoft.com/office/drawing/2014/main" id="{956FED3D-C67B-CF8C-C501-E0A1B9A5CE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3561" y="7914300"/>
            <a:ext cx="2023139" cy="790306"/>
          </a:xfrm>
          <a:prstGeom prst="rect">
            <a:avLst/>
          </a:prstGeom>
        </p:spPr>
      </p:pic>
      <p:pic>
        <p:nvPicPr>
          <p:cNvPr id="29" name="Track 80">
            <a:hlinkClick r:id="" action="ppaction://media"/>
            <a:extLst>
              <a:ext uri="{FF2B5EF4-FFF2-40B4-BE49-F238E27FC236}">
                <a16:creationId xmlns:a16="http://schemas.microsoft.com/office/drawing/2014/main" id="{565D52B7-6A8A-4661-DA96-7A3B24963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618" end="6432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52372" y="2208072"/>
            <a:ext cx="925365" cy="925365"/>
          </a:xfrm>
          <a:prstGeom prst="rect">
            <a:avLst/>
          </a:prstGeom>
        </p:spPr>
      </p:pic>
      <p:pic>
        <p:nvPicPr>
          <p:cNvPr id="30" name="Track 80">
            <a:hlinkClick r:id="" action="ppaction://media"/>
            <a:extLst>
              <a:ext uri="{FF2B5EF4-FFF2-40B4-BE49-F238E27FC236}">
                <a16:creationId xmlns:a16="http://schemas.microsoft.com/office/drawing/2014/main" id="{2ACF9B81-73BB-06C1-69EC-059AE3A3D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940" end="4363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74495" y="3238500"/>
            <a:ext cx="925365" cy="925365"/>
          </a:xfrm>
          <a:prstGeom prst="rect">
            <a:avLst/>
          </a:prstGeom>
        </p:spPr>
      </p:pic>
      <p:pic>
        <p:nvPicPr>
          <p:cNvPr id="31" name="Track 80">
            <a:hlinkClick r:id="" action="ppaction://media"/>
            <a:extLst>
              <a:ext uri="{FF2B5EF4-FFF2-40B4-BE49-F238E27FC236}">
                <a16:creationId xmlns:a16="http://schemas.microsoft.com/office/drawing/2014/main" id="{BE0A8DD6-57D4-AF37-6F8D-B46BAE217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7009" end="2384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64662" y="7633900"/>
            <a:ext cx="925365" cy="92536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421342F-064B-1DA6-8DC2-24B22BAA93F2}"/>
              </a:ext>
            </a:extLst>
          </p:cNvPr>
          <p:cNvSpPr/>
          <p:nvPr/>
        </p:nvSpPr>
        <p:spPr>
          <a:xfrm>
            <a:off x="4122225" y="1653425"/>
            <a:ext cx="5250968" cy="1859281"/>
          </a:xfrm>
          <a:prstGeom prst="wedgeRoundRectCallout">
            <a:avLst>
              <a:gd name="adj1" fmla="val 151"/>
              <a:gd name="adj2" fmla="val 6594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Whose crayon </a:t>
            </a:r>
          </a:p>
          <a:p>
            <a:pPr algn="ctr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is this?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DC531E8-FA6A-CDE5-AA65-A39D3FD27FCE}"/>
              </a:ext>
            </a:extLst>
          </p:cNvPr>
          <p:cNvSpPr/>
          <p:nvPr/>
        </p:nvSpPr>
        <p:spPr>
          <a:xfrm>
            <a:off x="9587175" y="2492036"/>
            <a:ext cx="3013003" cy="1282801"/>
          </a:xfrm>
          <a:prstGeom prst="wedgeRoundRectCallout">
            <a:avLst>
              <a:gd name="adj1" fmla="val 23223"/>
              <a:gd name="adj2" fmla="val 8524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Linh.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F4BA9E1-9518-282F-6FE6-995135524D6B}"/>
              </a:ext>
            </a:extLst>
          </p:cNvPr>
          <p:cNvSpPr/>
          <p:nvPr/>
        </p:nvSpPr>
        <p:spPr>
          <a:xfrm>
            <a:off x="5181600" y="7625794"/>
            <a:ext cx="3581399" cy="1282801"/>
          </a:xfrm>
          <a:prstGeom prst="wedgeRoundRectCallout">
            <a:avLst>
              <a:gd name="adj1" fmla="val -25563"/>
              <a:gd name="adj2" fmla="val -10893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Thank you.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pic>
        <p:nvPicPr>
          <p:cNvPr id="27" name="Picture 26" descr="giphy">
            <a:extLst>
              <a:ext uri="{FF2B5EF4-FFF2-40B4-BE49-F238E27FC236}">
                <a16:creationId xmlns:a16="http://schemas.microsoft.com/office/drawing/2014/main" id="{EB6CED2C-B7F4-E3D1-DA48-D7C4E16BEE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2485019" y="2863955"/>
            <a:ext cx="2023139" cy="790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0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7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8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68610" y="1813452"/>
            <a:ext cx="8763000" cy="7337669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181600" y="324464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63265" y="1911582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67529" y="822187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F560B31B-D1D1-0D3B-765E-3F3CEED9F835}"/>
              </a:ext>
            </a:extLst>
          </p:cNvPr>
          <p:cNvGrpSpPr/>
          <p:nvPr/>
        </p:nvGrpSpPr>
        <p:grpSpPr>
          <a:xfrm>
            <a:off x="9288598" y="1847905"/>
            <a:ext cx="8763000" cy="7337669"/>
            <a:chOff x="0" y="0"/>
            <a:chExt cx="1987024" cy="237192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C7528D5-23E7-B5CB-47DD-640E78EB18F0}"/>
                </a:ext>
              </a:extLst>
            </p:cNvPr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B6BF360-28D3-A648-184E-370A48189285}"/>
                </a:ext>
              </a:extLst>
            </p:cNvPr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A9F53D8F-8AEB-C8D9-6C15-8CF8A8C12012}"/>
                </a:ext>
              </a:extLst>
            </p:cNvPr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845552">
            <a:off x="16443375" y="109873"/>
            <a:ext cx="2171778" cy="1074824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4D2933A4-9D06-F077-F26F-BD5116584F3E}"/>
              </a:ext>
            </a:extLst>
          </p:cNvPr>
          <p:cNvSpPr/>
          <p:nvPr/>
        </p:nvSpPr>
        <p:spPr>
          <a:xfrm>
            <a:off x="9431494" y="1971617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DBBF9BD1-79C3-9036-4AAE-2E47E18530FF}"/>
              </a:ext>
            </a:extLst>
          </p:cNvPr>
          <p:cNvSpPr/>
          <p:nvPr/>
        </p:nvSpPr>
        <p:spPr>
          <a:xfrm>
            <a:off x="12557237" y="832908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7" name="Track 80">
            <a:hlinkClick r:id="" action="ppaction://media"/>
            <a:extLst>
              <a:ext uri="{FF2B5EF4-FFF2-40B4-BE49-F238E27FC236}">
                <a16:creationId xmlns:a16="http://schemas.microsoft.com/office/drawing/2014/main" id="{1C8DCFF9-3D62-C772-FCE6-AC7F25085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61" end="278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40400" y="2870151"/>
            <a:ext cx="925365" cy="925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69C45F-A1CC-8746-B4D1-71A48945B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266925" y="2631191"/>
            <a:ext cx="8641157" cy="6088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BB86707-30C6-86AC-8E0D-32B8FE2EAAC8}"/>
              </a:ext>
            </a:extLst>
          </p:cNvPr>
          <p:cNvSpPr/>
          <p:nvPr/>
        </p:nvSpPr>
        <p:spPr>
          <a:xfrm>
            <a:off x="1664691" y="1996046"/>
            <a:ext cx="6292786" cy="1635565"/>
          </a:xfrm>
          <a:prstGeom prst="wedgeRoundRectCallout">
            <a:avLst>
              <a:gd name="adj1" fmla="val -22507"/>
              <a:gd name="adj2" fmla="val 8280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me, is this your crayon?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09CC712-7E5F-C13D-E020-57C6ACE664E2}"/>
              </a:ext>
            </a:extLst>
          </p:cNvPr>
          <p:cNvSpPr/>
          <p:nvPr/>
        </p:nvSpPr>
        <p:spPr>
          <a:xfrm>
            <a:off x="5181600" y="7679920"/>
            <a:ext cx="3587377" cy="1086600"/>
          </a:xfrm>
          <a:prstGeom prst="wedgeRoundRectCallout">
            <a:avLst>
              <a:gd name="adj1" fmla="val -2333"/>
              <a:gd name="adj2" fmla="val -769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C949B9-EC99-CE25-0162-A1B95C14B6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b="476"/>
          <a:stretch/>
        </p:blipFill>
        <p:spPr>
          <a:xfrm>
            <a:off x="9155658" y="2263478"/>
            <a:ext cx="8920870" cy="660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DF305FF0-D342-D7C9-C8E6-E5559F5B9C21}"/>
              </a:ext>
            </a:extLst>
          </p:cNvPr>
          <p:cNvSpPr/>
          <p:nvPr/>
        </p:nvSpPr>
        <p:spPr>
          <a:xfrm>
            <a:off x="9759276" y="1621253"/>
            <a:ext cx="4199855" cy="1803134"/>
          </a:xfrm>
          <a:prstGeom prst="wedgeRoundRectCallout">
            <a:avLst>
              <a:gd name="adj1" fmla="val -28694"/>
              <a:gd name="adj2" fmla="val 913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Whose crayon is this?</a:t>
            </a:r>
            <a:endParaRPr lang="vi-VN" sz="45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480B75A-8D8F-C8A5-6161-DF0BF84B153D}"/>
              </a:ext>
            </a:extLst>
          </p:cNvPr>
          <p:cNvSpPr/>
          <p:nvPr/>
        </p:nvSpPr>
        <p:spPr>
          <a:xfrm>
            <a:off x="14311007" y="2458815"/>
            <a:ext cx="3101868" cy="1282801"/>
          </a:xfrm>
          <a:prstGeom prst="wedgeRoundRectCallout">
            <a:avLst>
              <a:gd name="adj1" fmla="val -665"/>
              <a:gd name="adj2" fmla="val 729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Linh.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A354EB8C-3CBE-FAF2-50FC-078DFFC331E7}"/>
              </a:ext>
            </a:extLst>
          </p:cNvPr>
          <p:cNvSpPr/>
          <p:nvPr/>
        </p:nvSpPr>
        <p:spPr>
          <a:xfrm>
            <a:off x="9916912" y="7894889"/>
            <a:ext cx="3630028" cy="1087008"/>
          </a:xfrm>
          <a:prstGeom prst="wedgeRoundRectCallout">
            <a:avLst>
              <a:gd name="adj1" fmla="val -19268"/>
              <a:gd name="adj2" fmla="val -13968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Thank you.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20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706225" y="607231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4921304" y="320540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08766" y="8559514"/>
            <a:ext cx="1621165" cy="1483863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2C999-3480-07ED-5A92-2D94AD10722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017"/>
          <a:stretch/>
        </p:blipFill>
        <p:spPr>
          <a:xfrm>
            <a:off x="4373976" y="2432339"/>
            <a:ext cx="10272474" cy="6127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06AC7DF-40F8-568D-BBBE-C556B8626823}"/>
              </a:ext>
            </a:extLst>
          </p:cNvPr>
          <p:cNvGrpSpPr/>
          <p:nvPr/>
        </p:nvGrpSpPr>
        <p:grpSpPr>
          <a:xfrm>
            <a:off x="1817039" y="8605021"/>
            <a:ext cx="9385655" cy="1470255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0581D9F4-D7EF-BB95-84FB-EAA56DF72986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2468"/>
                <a:gd name="adj2" fmla="val -11554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9BFC8E84-569D-E2C2-7DB5-C3D874673623}"/>
                </a:ext>
              </a:extLst>
            </p:cNvPr>
            <p:cNvSpPr txBox="1"/>
            <p:nvPr/>
          </p:nvSpPr>
          <p:spPr>
            <a:xfrm>
              <a:off x="2528731" y="3026188"/>
              <a:ext cx="9296399" cy="6515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crayon is this?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4D6199-95D2-B056-52BD-F762D3B70452}"/>
              </a:ext>
            </a:extLst>
          </p:cNvPr>
          <p:cNvGrpSpPr/>
          <p:nvPr/>
        </p:nvGrpSpPr>
        <p:grpSpPr>
          <a:xfrm>
            <a:off x="6263146" y="945697"/>
            <a:ext cx="6494134" cy="1441135"/>
            <a:chOff x="2977565" y="2091354"/>
            <a:chExt cx="15641912" cy="1978103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720E8B68-2AA1-49B7-AD9A-20632EFCFB9E}"/>
                </a:ext>
              </a:extLst>
            </p:cNvPr>
            <p:cNvSpPr/>
            <p:nvPr/>
          </p:nvSpPr>
          <p:spPr>
            <a:xfrm>
              <a:off x="2977565" y="2091354"/>
              <a:ext cx="15641912" cy="1978103"/>
            </a:xfrm>
            <a:prstGeom prst="wedgeEllipseCallout">
              <a:avLst>
                <a:gd name="adj1" fmla="val 47575"/>
                <a:gd name="adj2" fmla="val 11544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31E49272-62C2-9FCC-18C6-02C848F358D7}"/>
                </a:ext>
              </a:extLst>
            </p:cNvPr>
            <p:cNvSpPr txBox="1"/>
            <p:nvPr/>
          </p:nvSpPr>
          <p:spPr>
            <a:xfrm>
              <a:off x="4418793" y="2693194"/>
              <a:ext cx="13020486" cy="1099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Linh’s.</a:t>
              </a:r>
            </a:p>
          </p:txBody>
        </p:sp>
      </p:grpSp>
      <p:pic>
        <p:nvPicPr>
          <p:cNvPr id="8" name="Track 80">
            <a:hlinkClick r:id="" action="ppaction://media"/>
            <a:extLst>
              <a:ext uri="{FF2B5EF4-FFF2-40B4-BE49-F238E27FC236}">
                <a16:creationId xmlns:a16="http://schemas.microsoft.com/office/drawing/2014/main" id="{A5B11263-E15E-A2DE-50EE-264981CE9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217" end="6754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74494" y="8406928"/>
            <a:ext cx="925365" cy="925365"/>
          </a:xfrm>
          <a:prstGeom prst="rect">
            <a:avLst/>
          </a:prstGeom>
        </p:spPr>
      </p:pic>
      <p:pic>
        <p:nvPicPr>
          <p:cNvPr id="9" name="Track 80">
            <a:hlinkClick r:id="" action="ppaction://media"/>
            <a:extLst>
              <a:ext uri="{FF2B5EF4-FFF2-40B4-BE49-F238E27FC236}">
                <a16:creationId xmlns:a16="http://schemas.microsoft.com/office/drawing/2014/main" id="{8ADA1FD9-BBFE-1D1C-153C-9A6D6EF2A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940" end="4363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60411" y="2908420"/>
            <a:ext cx="925365" cy="9253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578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-311358" y="-7257"/>
            <a:ext cx="1494901" cy="1309528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617159" y="121455"/>
            <a:ext cx="1547439" cy="120676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410200" y="288361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08766" y="8559514"/>
            <a:ext cx="1621165" cy="1483863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58213" y="9157796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B25C8-83ED-E448-B9FA-8C6F77B687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1636" y="2400300"/>
            <a:ext cx="6262238" cy="5722468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2E840-3CB6-08DB-54FE-9BB7BE19EC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217025" y="3420174"/>
            <a:ext cx="5620582" cy="4556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D8EE603-DC03-C152-8DE1-45833FEF7222}"/>
              </a:ext>
            </a:extLst>
          </p:cNvPr>
          <p:cNvSpPr/>
          <p:nvPr/>
        </p:nvSpPr>
        <p:spPr>
          <a:xfrm>
            <a:off x="1257628" y="2928080"/>
            <a:ext cx="4727410" cy="1319325"/>
          </a:xfrm>
          <a:prstGeom prst="wedgeRoundRectCallout">
            <a:avLst>
              <a:gd name="adj1" fmla="val -33176"/>
              <a:gd name="adj2" fmla="val 8030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me, is this your crayon?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8783416-F2E6-13CA-41EC-E61C71B45541}"/>
              </a:ext>
            </a:extLst>
          </p:cNvPr>
          <p:cNvSpPr/>
          <p:nvPr/>
        </p:nvSpPr>
        <p:spPr>
          <a:xfrm>
            <a:off x="3361080" y="7160767"/>
            <a:ext cx="2910160" cy="1097460"/>
          </a:xfrm>
          <a:prstGeom prst="wedgeRoundRectCallout">
            <a:avLst>
              <a:gd name="adj1" fmla="val -3872"/>
              <a:gd name="adj2" fmla="val -9272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223E90-9CB4-CBA9-4C5E-7D19B61A7B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b="476"/>
          <a:stretch/>
        </p:blipFill>
        <p:spPr>
          <a:xfrm>
            <a:off x="12524702" y="3415260"/>
            <a:ext cx="5891012" cy="4707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50E1BCE-CD5C-30B4-6D2C-F97ADBA9BFEE}"/>
              </a:ext>
            </a:extLst>
          </p:cNvPr>
          <p:cNvSpPr/>
          <p:nvPr/>
        </p:nvSpPr>
        <p:spPr>
          <a:xfrm>
            <a:off x="13006939" y="2164232"/>
            <a:ext cx="2766461" cy="1951389"/>
          </a:xfrm>
          <a:prstGeom prst="wedgeRoundRectCallout">
            <a:avLst>
              <a:gd name="adj1" fmla="val 4762"/>
              <a:gd name="adj2" fmla="val 8635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Whose crayon is this?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55844A39-E2EE-A9C7-EAB6-0C57AB215302}"/>
              </a:ext>
            </a:extLst>
          </p:cNvPr>
          <p:cNvSpPr/>
          <p:nvPr/>
        </p:nvSpPr>
        <p:spPr>
          <a:xfrm>
            <a:off x="15905823" y="3758688"/>
            <a:ext cx="2424108" cy="713865"/>
          </a:xfrm>
          <a:prstGeom prst="wedgeRoundRectCallout">
            <a:avLst>
              <a:gd name="adj1" fmla="val -4092"/>
              <a:gd name="adj2" fmla="val 7640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Linh.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0027CC7-CFEB-3BEE-05C4-DA31D664FDB2}"/>
              </a:ext>
            </a:extLst>
          </p:cNvPr>
          <p:cNvSpPr/>
          <p:nvPr/>
        </p:nvSpPr>
        <p:spPr>
          <a:xfrm>
            <a:off x="12842416" y="7427730"/>
            <a:ext cx="3580252" cy="1038465"/>
          </a:xfrm>
          <a:prstGeom prst="wedgeRoundRectCallout">
            <a:avLst>
              <a:gd name="adj1" fmla="val -19268"/>
              <a:gd name="adj2" fmla="val -13968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Thank you.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485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148933" y="-189904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08745" y="-13780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6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pplause.wav"/>
          </p:stSnd>
        </p:sndAc>
      </p:transition>
    </mc:Choice>
    <mc:Fallback xmlns="">
      <p:transition spd="slow">
        <p:sndAc>
          <p:stSnd>
            <p:snd r:embed="rId2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74063" y="3152017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Listen, point and say.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8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drumroll.wav"/>
          </p:stSnd>
        </p:sndAc>
      </p:transition>
    </mc:Choice>
    <mc:Fallback xmlns="">
      <p:transition spd="slow">
        <p:sndAc>
          <p:stSnd>
            <p:snd r:embed="rId1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7892">
            <a:off x="-645992" y="9057403"/>
            <a:ext cx="4659993" cy="895453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180052"/>
            <a:ext cx="2445729" cy="1415818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24400" y="225977"/>
            <a:ext cx="9441427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4764874" y="1274263"/>
            <a:ext cx="5198703" cy="68197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1417">
            <a:off x="12881321" y="1957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75910" y="42278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72631" y="40013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99517" y="73685"/>
            <a:ext cx="669973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LOOK AND SAY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BB16AA-E5B2-5826-8649-6D889F6C0F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r="2099"/>
          <a:stretch/>
        </p:blipFill>
        <p:spPr>
          <a:xfrm>
            <a:off x="3453821" y="2170537"/>
            <a:ext cx="5585751" cy="3725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C04B42-F92D-C0B3-5F2B-8C4BF2A5B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r="3290"/>
          <a:stretch/>
        </p:blipFill>
        <p:spPr>
          <a:xfrm>
            <a:off x="10018788" y="2078505"/>
            <a:ext cx="5585751" cy="3817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F6D735-6586-EBB8-9636-2A0ACE5DA5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r="1014"/>
          <a:stretch/>
        </p:blipFill>
        <p:spPr>
          <a:xfrm>
            <a:off x="3453820" y="6015237"/>
            <a:ext cx="5585751" cy="3725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FB5B98-ADC2-47F3-FF94-000B9F8E08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 b="644"/>
          <a:stretch/>
        </p:blipFill>
        <p:spPr>
          <a:xfrm>
            <a:off x="10003905" y="6299120"/>
            <a:ext cx="5799080" cy="3534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B85017F-6F43-E0DE-6117-C001640E75F0}"/>
              </a:ext>
            </a:extLst>
          </p:cNvPr>
          <p:cNvSpPr/>
          <p:nvPr/>
        </p:nvSpPr>
        <p:spPr>
          <a:xfrm>
            <a:off x="3756340" y="4991100"/>
            <a:ext cx="5006660" cy="9048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chemeClr val="tx1"/>
                </a:solidFill>
              </a:rPr>
              <a:t>glue</a:t>
            </a:r>
            <a:r>
              <a:rPr lang="vi-VN" sz="4500" dirty="0">
                <a:solidFill>
                  <a:schemeClr val="tx1"/>
                </a:solidFill>
              </a:rPr>
              <a:t> </a:t>
            </a:r>
            <a:r>
              <a:rPr lang="vi-VN" sz="4500" dirty="0" err="1">
                <a:solidFill>
                  <a:schemeClr val="tx1"/>
                </a:solidFill>
              </a:rPr>
              <a:t>stick</a:t>
            </a:r>
            <a:r>
              <a:rPr lang="vi-VN" sz="4500" dirty="0">
                <a:solidFill>
                  <a:schemeClr val="tx1"/>
                </a:solidFill>
              </a:rPr>
              <a:t> / </a:t>
            </a:r>
            <a:r>
              <a:rPr lang="vi-VN" sz="4500" dirty="0" err="1">
                <a:solidFill>
                  <a:schemeClr val="tx1"/>
                </a:solidFill>
              </a:rPr>
              <a:t>Mary’s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2425A29-02DA-FA8E-2BE6-1AF9881F6653}"/>
              </a:ext>
            </a:extLst>
          </p:cNvPr>
          <p:cNvSpPr/>
          <p:nvPr/>
        </p:nvSpPr>
        <p:spPr>
          <a:xfrm>
            <a:off x="10808549" y="4961686"/>
            <a:ext cx="4189792" cy="9983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chemeClr val="tx1"/>
                </a:solidFill>
              </a:rPr>
              <a:t>crayon</a:t>
            </a:r>
            <a:r>
              <a:rPr lang="vi-VN" sz="4500" dirty="0">
                <a:solidFill>
                  <a:schemeClr val="tx1"/>
                </a:solidFill>
              </a:rPr>
              <a:t> / </a:t>
            </a:r>
            <a:r>
              <a:rPr lang="vi-VN" sz="4500" dirty="0" err="1">
                <a:solidFill>
                  <a:schemeClr val="tx1"/>
                </a:solidFill>
              </a:rPr>
              <a:t>Bill’s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C5CCB87-DA9E-F703-3BD9-7177EDC180BF}"/>
              </a:ext>
            </a:extLst>
          </p:cNvPr>
          <p:cNvSpPr/>
          <p:nvPr/>
        </p:nvSpPr>
        <p:spPr>
          <a:xfrm>
            <a:off x="3657600" y="9105900"/>
            <a:ext cx="5159060" cy="7984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chemeClr val="tx1"/>
                </a:solidFill>
              </a:rPr>
              <a:t>set</a:t>
            </a:r>
            <a:r>
              <a:rPr lang="vi-VN" sz="4500" dirty="0">
                <a:solidFill>
                  <a:schemeClr val="tx1"/>
                </a:solidFill>
              </a:rPr>
              <a:t> </a:t>
            </a:r>
            <a:r>
              <a:rPr lang="vi-VN" sz="4500" dirty="0" err="1">
                <a:solidFill>
                  <a:schemeClr val="tx1"/>
                </a:solidFill>
              </a:rPr>
              <a:t>square</a:t>
            </a:r>
            <a:r>
              <a:rPr lang="vi-VN" sz="4500" dirty="0">
                <a:solidFill>
                  <a:schemeClr val="tx1"/>
                </a:solidFill>
              </a:rPr>
              <a:t> / </a:t>
            </a:r>
            <a:r>
              <a:rPr lang="vi-VN" sz="4500" dirty="0" err="1">
                <a:solidFill>
                  <a:schemeClr val="tx1"/>
                </a:solidFill>
              </a:rPr>
              <a:t>Nam’s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9B17442-28FE-2209-4616-3EDDBBB4AE1A}"/>
              </a:ext>
            </a:extLst>
          </p:cNvPr>
          <p:cNvSpPr/>
          <p:nvPr/>
        </p:nvSpPr>
        <p:spPr>
          <a:xfrm>
            <a:off x="10050521" y="9065754"/>
            <a:ext cx="6332479" cy="9952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0" i="0" u="none" strike="noStrike" baseline="0" dirty="0" err="1">
                <a:solidFill>
                  <a:schemeClr val="tx1"/>
                </a:solidFill>
              </a:rPr>
              <a:t>pencil</a:t>
            </a:r>
            <a:r>
              <a:rPr lang="vi-VN" sz="4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4400" b="0" i="0" u="none" strike="noStrike" baseline="0" dirty="0" err="1">
                <a:solidFill>
                  <a:schemeClr val="tx1"/>
                </a:solidFill>
              </a:rPr>
              <a:t>sharpener</a:t>
            </a:r>
            <a:r>
              <a:rPr lang="vi-VN" sz="4400" b="0" i="0" u="none" strike="noStrike" baseline="0" dirty="0">
                <a:solidFill>
                  <a:schemeClr val="tx1"/>
                </a:solidFill>
              </a:rPr>
              <a:t> / </a:t>
            </a:r>
            <a:r>
              <a:rPr lang="vi-VN" sz="4400" b="0" i="0" u="none" strike="noStrike" baseline="0" dirty="0" err="1">
                <a:solidFill>
                  <a:schemeClr val="tx1"/>
                </a:solidFill>
              </a:rPr>
              <a:t>Mai’s</a:t>
            </a:r>
            <a:endParaRPr lang="vi-VN" sz="4400" b="0" i="0" u="none" strike="noStrike" baseline="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1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2169">
            <a:off x="16207865" y="8117544"/>
            <a:ext cx="2184968" cy="2301294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860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2094518" y="9164907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2BF6D58-1F9A-A529-F2B2-BE22A4C68769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B17963B-82A7-3313-43E9-FEBDA17F56E3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6301E0B-0E10-B1E9-1606-7F096BF70B2E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id="{B19CC41D-5635-6B13-2CE7-58A3BC024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250" end="57522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352328" y="928421"/>
            <a:ext cx="1112837" cy="1112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C7F662-B3BD-0963-F6EF-D404DFE391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r="2099"/>
          <a:stretch/>
        </p:blipFill>
        <p:spPr>
          <a:xfrm>
            <a:off x="4701070" y="3193324"/>
            <a:ext cx="8844894" cy="5397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2BF46F9-4515-07C7-86E1-C140F03E1616}"/>
              </a:ext>
            </a:extLst>
          </p:cNvPr>
          <p:cNvSpPr/>
          <p:nvPr/>
        </p:nvSpPr>
        <p:spPr>
          <a:xfrm>
            <a:off x="5396336" y="7449618"/>
            <a:ext cx="7927918" cy="11708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500" dirty="0" err="1">
                <a:solidFill>
                  <a:schemeClr val="tx1"/>
                </a:solidFill>
              </a:rPr>
              <a:t>glue</a:t>
            </a:r>
            <a:r>
              <a:rPr lang="vi-VN" sz="7500" dirty="0">
                <a:solidFill>
                  <a:schemeClr val="tx1"/>
                </a:solidFill>
              </a:rPr>
              <a:t> </a:t>
            </a:r>
            <a:r>
              <a:rPr lang="vi-VN" sz="7500" dirty="0" err="1">
                <a:solidFill>
                  <a:schemeClr val="tx1"/>
                </a:solidFill>
              </a:rPr>
              <a:t>stick</a:t>
            </a:r>
            <a:r>
              <a:rPr lang="vi-VN" sz="7500" dirty="0">
                <a:solidFill>
                  <a:schemeClr val="tx1"/>
                </a:solidFill>
              </a:rPr>
              <a:t> / </a:t>
            </a:r>
            <a:r>
              <a:rPr lang="vi-VN" sz="7500" dirty="0" err="1">
                <a:solidFill>
                  <a:schemeClr val="tx1"/>
                </a:solidFill>
              </a:rPr>
              <a:t>Mary’s</a:t>
            </a:r>
            <a:endParaRPr lang="vi-VN" sz="750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860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F0B4EB2-9B89-DEA9-B22F-5B1193B18681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5C09370-54CF-C55E-7C01-C9B96D27D2AD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B847FAB-BD3E-313F-0553-04DE000C9DD2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Track 81">
            <a:hlinkClick r:id="" action="ppaction://media"/>
            <a:extLst>
              <a:ext uri="{FF2B5EF4-FFF2-40B4-BE49-F238E27FC236}">
                <a16:creationId xmlns:a16="http://schemas.microsoft.com/office/drawing/2014/main" id="{F86EDF2F-0686-A003-5B89-FD4F70A2D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735" end="49977.78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738914" y="672752"/>
            <a:ext cx="1112837" cy="1112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D22D26-E751-8D1D-7CA2-F5F8414B4C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r="3290"/>
          <a:stretch/>
        </p:blipFill>
        <p:spPr>
          <a:xfrm>
            <a:off x="4360764" y="3208595"/>
            <a:ext cx="9507563" cy="5880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F6BB54-9529-AE00-97E6-82F704A11855}"/>
              </a:ext>
            </a:extLst>
          </p:cNvPr>
          <p:cNvSpPr/>
          <p:nvPr/>
        </p:nvSpPr>
        <p:spPr>
          <a:xfrm>
            <a:off x="4965565" y="8496300"/>
            <a:ext cx="8521886" cy="11851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500" dirty="0" err="1">
                <a:solidFill>
                  <a:schemeClr val="tx1"/>
                </a:solidFill>
              </a:rPr>
              <a:t>crayon</a:t>
            </a:r>
            <a:r>
              <a:rPr lang="vi-VN" sz="8500" dirty="0">
                <a:solidFill>
                  <a:schemeClr val="tx1"/>
                </a:solidFill>
              </a:rPr>
              <a:t> / </a:t>
            </a:r>
            <a:r>
              <a:rPr lang="vi-VN" sz="8500" dirty="0" err="1">
                <a:solidFill>
                  <a:schemeClr val="tx1"/>
                </a:solidFill>
              </a:rPr>
              <a:t>Bill’s</a:t>
            </a:r>
            <a:endParaRPr lang="vi-VN" sz="85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49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7674" y="6314841"/>
            <a:ext cx="3163253" cy="4114800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26874">
            <a:off x="-713096" y="-947314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8874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/</a:t>
            </a:r>
          </a:p>
        </p:txBody>
      </p:sp>
      <p:sp>
        <p:nvSpPr>
          <p:cNvPr id="5" name="Freeform 5"/>
          <p:cNvSpPr/>
          <p:nvPr/>
        </p:nvSpPr>
        <p:spPr>
          <a:xfrm>
            <a:off x="13563600" y="1177418"/>
            <a:ext cx="2699373" cy="2645385"/>
          </a:xfrm>
          <a:custGeom>
            <a:avLst/>
            <a:gdLst/>
            <a:ahLst/>
            <a:cxnLst/>
            <a:rect l="l" t="t" r="r" b="b"/>
            <a:pathLst>
              <a:path w="2699373" h="2645385">
                <a:moveTo>
                  <a:pt x="0" y="0"/>
                </a:moveTo>
                <a:lnTo>
                  <a:pt x="2699373" y="0"/>
                </a:lnTo>
                <a:lnTo>
                  <a:pt x="2699373" y="2645385"/>
                </a:lnTo>
                <a:lnTo>
                  <a:pt x="0" y="26453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33600" y="8019186"/>
            <a:ext cx="1208447" cy="951756"/>
          </a:xfrm>
          <a:custGeom>
            <a:avLst/>
            <a:gdLst/>
            <a:ahLst/>
            <a:cxnLst/>
            <a:rect l="l" t="t" r="r" b="b"/>
            <a:pathLst>
              <a:path w="1608367" h="1351028">
                <a:moveTo>
                  <a:pt x="0" y="0"/>
                </a:moveTo>
                <a:lnTo>
                  <a:pt x="1608367" y="0"/>
                </a:lnTo>
                <a:lnTo>
                  <a:pt x="1608367" y="1351028"/>
                </a:lnTo>
                <a:lnTo>
                  <a:pt x="0" y="13510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11477" y="7310813"/>
            <a:ext cx="763684" cy="601466"/>
          </a:xfrm>
          <a:custGeom>
            <a:avLst/>
            <a:gdLst/>
            <a:ahLst/>
            <a:cxnLst/>
            <a:rect l="l" t="t" r="r" b="b"/>
            <a:pathLst>
              <a:path w="1016415" h="853788">
                <a:moveTo>
                  <a:pt x="0" y="0"/>
                </a:moveTo>
                <a:lnTo>
                  <a:pt x="1016415" y="0"/>
                </a:lnTo>
                <a:lnTo>
                  <a:pt x="1016415" y="853789"/>
                </a:lnTo>
                <a:lnTo>
                  <a:pt x="0" y="8537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9424002">
            <a:off x="4731985" y="529286"/>
            <a:ext cx="2041279" cy="1222609"/>
          </a:xfrm>
          <a:custGeom>
            <a:avLst/>
            <a:gdLst/>
            <a:ahLst/>
            <a:cxnLst/>
            <a:rect l="l" t="t" r="r" b="b"/>
            <a:pathLst>
              <a:path w="2487537" h="1644884">
                <a:moveTo>
                  <a:pt x="0" y="0"/>
                </a:moveTo>
                <a:lnTo>
                  <a:pt x="2487538" y="0"/>
                </a:lnTo>
                <a:lnTo>
                  <a:pt x="2487538" y="1644884"/>
                </a:lnTo>
                <a:lnTo>
                  <a:pt x="0" y="16448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907059" y="1522700"/>
            <a:ext cx="678275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600" b="1" dirty="0">
                <a:solidFill>
                  <a:srgbClr val="FFFF00"/>
                </a:solidFill>
                <a:latin typeface="StoryBook Rough"/>
              </a:rPr>
              <a:t>TABLE OF CONTENTS</a:t>
            </a:r>
          </a:p>
        </p:txBody>
      </p:sp>
      <p:sp>
        <p:nvSpPr>
          <p:cNvPr id="14" name="Freeform 14"/>
          <p:cNvSpPr/>
          <p:nvPr/>
        </p:nvSpPr>
        <p:spPr>
          <a:xfrm>
            <a:off x="2122943" y="6717726"/>
            <a:ext cx="596500" cy="469795"/>
          </a:xfrm>
          <a:custGeom>
            <a:avLst/>
            <a:gdLst/>
            <a:ahLst/>
            <a:cxnLst/>
            <a:rect l="l" t="t" r="r" b="b"/>
            <a:pathLst>
              <a:path w="793904" h="666879">
                <a:moveTo>
                  <a:pt x="0" y="0"/>
                </a:moveTo>
                <a:lnTo>
                  <a:pt x="793903" y="0"/>
                </a:lnTo>
                <a:lnTo>
                  <a:pt x="793903" y="666879"/>
                </a:lnTo>
                <a:lnTo>
                  <a:pt x="0" y="666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F8B5473D-0E47-4169-81DF-076250F02B9F}"/>
              </a:ext>
            </a:extLst>
          </p:cNvPr>
          <p:cNvSpPr txBox="1"/>
          <p:nvPr/>
        </p:nvSpPr>
        <p:spPr>
          <a:xfrm>
            <a:off x="3859317" y="2535289"/>
            <a:ext cx="11621989" cy="6059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Warm-up &amp; Review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Look, listen and repeat.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Listen, point and say.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Let’s talk.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Fun corner &amp; Wrap-up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2200" y="2921975"/>
            <a:ext cx="131064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2004072" y="-449468"/>
            <a:ext cx="14743753" cy="3795108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90786" y="11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3FA482AC-FD6C-94F6-8331-968D897E3CA4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85D98477-8CE7-6948-91C3-BBC49031A759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856ECF6D-A017-090D-CF43-7BE6D436A8BF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81">
            <a:hlinkClick r:id="" action="ppaction://media"/>
            <a:extLst>
              <a:ext uri="{FF2B5EF4-FFF2-40B4-BE49-F238E27FC236}">
                <a16:creationId xmlns:a16="http://schemas.microsoft.com/office/drawing/2014/main" id="{A2C729AE-D812-BEEB-0423-5E048DE98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280" end="42303.78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812579" y="642858"/>
            <a:ext cx="1112837" cy="1112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E22DB-CB4C-D910-1259-408A21A44A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r="1014"/>
          <a:stretch/>
        </p:blipFill>
        <p:spPr>
          <a:xfrm>
            <a:off x="4272417" y="3092072"/>
            <a:ext cx="9652580" cy="5947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4CDC1A-961B-4406-8CA8-433F206C4078}"/>
              </a:ext>
            </a:extLst>
          </p:cNvPr>
          <p:cNvSpPr/>
          <p:nvPr/>
        </p:nvSpPr>
        <p:spPr>
          <a:xfrm>
            <a:off x="4476196" y="8343900"/>
            <a:ext cx="8915227" cy="11675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err="1">
                <a:solidFill>
                  <a:schemeClr val="tx1"/>
                </a:solidFill>
              </a:rPr>
              <a:t>set</a:t>
            </a:r>
            <a:r>
              <a:rPr lang="vi-VN" sz="8000" dirty="0">
                <a:solidFill>
                  <a:schemeClr val="tx1"/>
                </a:solidFill>
              </a:rPr>
              <a:t> </a:t>
            </a:r>
            <a:r>
              <a:rPr lang="vi-VN" sz="8000" dirty="0" err="1">
                <a:solidFill>
                  <a:schemeClr val="tx1"/>
                </a:solidFill>
              </a:rPr>
              <a:t>square</a:t>
            </a:r>
            <a:r>
              <a:rPr lang="vi-VN" sz="8000" dirty="0">
                <a:solidFill>
                  <a:schemeClr val="tx1"/>
                </a:solidFill>
              </a:rPr>
              <a:t> / </a:t>
            </a:r>
            <a:r>
              <a:rPr lang="vi-VN" sz="8000" dirty="0" err="1">
                <a:solidFill>
                  <a:schemeClr val="tx1"/>
                </a:solidFill>
              </a:rPr>
              <a:t>Nam’s</a:t>
            </a:r>
            <a:endParaRPr lang="vi-VN" sz="8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01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22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63007BB2-1B06-6DEC-96C5-ED4649327248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7B05258-9241-2C61-D816-086663277D81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9FB16100-0666-6857-8F35-344E8CF82994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81">
            <a:hlinkClick r:id="" action="ppaction://media"/>
            <a:extLst>
              <a:ext uri="{FF2B5EF4-FFF2-40B4-BE49-F238E27FC236}">
                <a16:creationId xmlns:a16="http://schemas.microsoft.com/office/drawing/2014/main" id="{FB3B33B4-08CA-0534-68E6-0856AF66A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3027" end="34744.78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75383" y="618778"/>
            <a:ext cx="1112837" cy="1112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FA1C02-3672-0D9A-F067-D2771D2A75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 b="644"/>
          <a:stretch/>
        </p:blipFill>
        <p:spPr>
          <a:xfrm>
            <a:off x="4272417" y="3029500"/>
            <a:ext cx="9859385" cy="5948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FF5FCBD-CEBE-B7EB-6498-D60FC0C0BAC4}"/>
              </a:ext>
            </a:extLst>
          </p:cNvPr>
          <p:cNvSpPr/>
          <p:nvPr/>
        </p:nvSpPr>
        <p:spPr>
          <a:xfrm>
            <a:off x="4319034" y="8267700"/>
            <a:ext cx="9859383" cy="10496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 dirty="0" err="1">
                <a:solidFill>
                  <a:schemeClr val="tx1"/>
                </a:solidFill>
              </a:rPr>
              <a:t>pencil</a:t>
            </a:r>
            <a:r>
              <a:rPr lang="vi-VN" sz="70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7000" b="0" i="0" u="none" strike="noStrike" baseline="0" dirty="0" err="1">
                <a:solidFill>
                  <a:schemeClr val="tx1"/>
                </a:solidFill>
              </a:rPr>
              <a:t>sharpener</a:t>
            </a:r>
            <a:r>
              <a:rPr lang="vi-VN" sz="7000" b="0" i="0" u="none" strike="noStrike" baseline="0" dirty="0">
                <a:solidFill>
                  <a:schemeClr val="tx1"/>
                </a:solidFill>
              </a:rPr>
              <a:t> / </a:t>
            </a:r>
            <a:r>
              <a:rPr lang="vi-VN" sz="7000" b="0" i="0" u="none" strike="noStrike" baseline="0" dirty="0" err="1">
                <a:solidFill>
                  <a:schemeClr val="tx1"/>
                </a:solidFill>
              </a:rPr>
              <a:t>Mai’s</a:t>
            </a:r>
            <a:endParaRPr lang="vi-VN" sz="7000" b="0" i="0" u="none" strike="noStrike" baseline="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01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66313" cy="10287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69273" y="-200618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E258-E08D-CA8E-A007-E1198973B656}"/>
              </a:ext>
            </a:extLst>
          </p:cNvPr>
          <p:cNvGrpSpPr/>
          <p:nvPr/>
        </p:nvGrpSpPr>
        <p:grpSpPr>
          <a:xfrm>
            <a:off x="21687" y="3009901"/>
            <a:ext cx="9655713" cy="2384810"/>
            <a:chOff x="2092300" y="2392955"/>
            <a:chExt cx="9772694" cy="1480868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D87D2AD9-9D45-82A1-6691-83A017A76455}"/>
                </a:ext>
              </a:extLst>
            </p:cNvPr>
            <p:cNvSpPr/>
            <p:nvPr/>
          </p:nvSpPr>
          <p:spPr>
            <a:xfrm>
              <a:off x="2092300" y="2392955"/>
              <a:ext cx="9772694" cy="1480868"/>
            </a:xfrm>
            <a:prstGeom prst="wedgeEllipseCallout">
              <a:avLst>
                <a:gd name="adj1" fmla="val -1359"/>
                <a:gd name="adj2" fmla="val 7394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D985129-3E0C-4C0C-6A3B-61470F557E77}"/>
                </a:ext>
              </a:extLst>
            </p:cNvPr>
            <p:cNvSpPr txBox="1"/>
            <p:nvPr/>
          </p:nvSpPr>
          <p:spPr>
            <a:xfrm>
              <a:off x="2363472" y="2931310"/>
              <a:ext cx="9296399" cy="56140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glue stick</a:t>
              </a:r>
              <a:r>
                <a:rPr lang="en-US" sz="7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7000" b="1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is this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A65E48-BFD8-C6AB-C6C0-F54BED1CAF8C}"/>
              </a:ext>
            </a:extLst>
          </p:cNvPr>
          <p:cNvGrpSpPr/>
          <p:nvPr/>
        </p:nvGrpSpPr>
        <p:grpSpPr>
          <a:xfrm>
            <a:off x="10972799" y="7476183"/>
            <a:ext cx="6236727" cy="1705917"/>
            <a:chOff x="2492270" y="2491121"/>
            <a:chExt cx="13858956" cy="112407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9BFB8D83-8E5C-5526-347B-2363EDEB8ED4}"/>
                </a:ext>
              </a:extLst>
            </p:cNvPr>
            <p:cNvSpPr/>
            <p:nvPr/>
          </p:nvSpPr>
          <p:spPr>
            <a:xfrm>
              <a:off x="2492270" y="2491121"/>
              <a:ext cx="13715569" cy="1124078"/>
            </a:xfrm>
            <a:prstGeom prst="wedgeEllipseCallout">
              <a:avLst>
                <a:gd name="adj1" fmla="val -66561"/>
                <a:gd name="adj2" fmla="val -1800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15BBD6D7-E9B9-16DB-73E1-FBE760C9EEA1}"/>
                </a:ext>
              </a:extLst>
            </p:cNvPr>
            <p:cNvSpPr txBox="1"/>
            <p:nvPr/>
          </p:nvSpPr>
          <p:spPr>
            <a:xfrm>
              <a:off x="3330737" y="2804058"/>
              <a:ext cx="13020489" cy="59573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Mary’s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9413549" y="2032688"/>
            <a:ext cx="8598333" cy="520168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Track 81">
            <a:hlinkClick r:id="" action="ppaction://media"/>
            <a:extLst>
              <a:ext uri="{FF2B5EF4-FFF2-40B4-BE49-F238E27FC236}">
                <a16:creationId xmlns:a16="http://schemas.microsoft.com/office/drawing/2014/main" id="{9BBC6C52-47F7-48AE-7F98-3AB740895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2359" end="29080.78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70316" y="134179"/>
            <a:ext cx="1112837" cy="1112837"/>
          </a:xfrm>
          <a:prstGeom prst="rect">
            <a:avLst/>
          </a:prstGeom>
        </p:spPr>
      </p:pic>
      <p:pic>
        <p:nvPicPr>
          <p:cNvPr id="12" name="Track 81">
            <a:hlinkClick r:id="" action="ppaction://media"/>
            <a:extLst>
              <a:ext uri="{FF2B5EF4-FFF2-40B4-BE49-F238E27FC236}">
                <a16:creationId xmlns:a16="http://schemas.microsoft.com/office/drawing/2014/main" id="{8E605C48-61E4-4238-A0DC-F39220EF8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5751" end="26563.78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94211" y="289548"/>
            <a:ext cx="1112837" cy="1112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8E28F3-4BE6-2BF2-F754-FA0FF12F6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r="2099"/>
          <a:stretch/>
        </p:blipFill>
        <p:spPr>
          <a:xfrm>
            <a:off x="10820400" y="1927766"/>
            <a:ext cx="5943600" cy="4199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AB8BC8-DC9B-D7E9-BD89-638DE9B050FE}"/>
              </a:ext>
            </a:extLst>
          </p:cNvPr>
          <p:cNvSpPr/>
          <p:nvPr/>
        </p:nvSpPr>
        <p:spPr>
          <a:xfrm>
            <a:off x="11400388" y="5325324"/>
            <a:ext cx="5006660" cy="1106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chemeClr val="tx1"/>
                </a:solidFill>
              </a:rPr>
              <a:t>glue</a:t>
            </a:r>
            <a:r>
              <a:rPr lang="vi-VN" sz="4500" dirty="0">
                <a:solidFill>
                  <a:schemeClr val="tx1"/>
                </a:solidFill>
              </a:rPr>
              <a:t> </a:t>
            </a:r>
            <a:r>
              <a:rPr lang="vi-VN" sz="4500" dirty="0" err="1">
                <a:solidFill>
                  <a:schemeClr val="tx1"/>
                </a:solidFill>
              </a:rPr>
              <a:t>stick</a:t>
            </a:r>
            <a:r>
              <a:rPr lang="vi-VN" sz="4500" dirty="0">
                <a:solidFill>
                  <a:schemeClr val="tx1"/>
                </a:solidFill>
              </a:rPr>
              <a:t> / </a:t>
            </a:r>
            <a:r>
              <a:rPr lang="vi-VN" sz="4500" dirty="0" err="1">
                <a:solidFill>
                  <a:schemeClr val="tx1"/>
                </a:solidFill>
              </a:rPr>
              <a:t>Mary’s</a:t>
            </a:r>
            <a:endParaRPr lang="vi-VN" sz="4500" dirty="0">
              <a:solidFill>
                <a:schemeClr val="tx1"/>
              </a:solidFill>
            </a:endParaRPr>
          </a:p>
        </p:txBody>
      </p:sp>
      <p:pic>
        <p:nvPicPr>
          <p:cNvPr id="16" name="Picture 2" descr="Cartoon students Royalty Free Vector Image - VectorStock">
            <a:extLst>
              <a:ext uri="{FF2B5EF4-FFF2-40B4-BE49-F238E27FC236}">
                <a16:creationId xmlns:a16="http://schemas.microsoft.com/office/drawing/2014/main" id="{5FF253F1-FBC3-4B77-8EF9-E9B4EBC5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726581" y="5878797"/>
            <a:ext cx="2704782" cy="412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E2CEDF-0F87-4318-B65B-7A3810E53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11351" y="5974452"/>
            <a:ext cx="2858117" cy="42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272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7" y="-80822"/>
            <a:ext cx="18266313" cy="10287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575756" y="-112643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E258-E08D-CA8E-A007-E1198973B656}"/>
              </a:ext>
            </a:extLst>
          </p:cNvPr>
          <p:cNvGrpSpPr/>
          <p:nvPr/>
        </p:nvGrpSpPr>
        <p:grpSpPr>
          <a:xfrm>
            <a:off x="349190" y="2628900"/>
            <a:ext cx="8635205" cy="1694315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D87D2AD9-9D45-82A1-6691-83A017A76455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-4802"/>
                <a:gd name="adj2" fmla="val 123126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D985129-3E0C-4C0C-6A3B-61470F557E77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623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crayon</a:t>
              </a:r>
              <a:r>
                <a:rPr lang="en-US" sz="6000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is this?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A65E48-BFD8-C6AB-C6C0-F54BED1CAF8C}"/>
              </a:ext>
            </a:extLst>
          </p:cNvPr>
          <p:cNvGrpSpPr/>
          <p:nvPr/>
        </p:nvGrpSpPr>
        <p:grpSpPr>
          <a:xfrm>
            <a:off x="9274108" y="8026834"/>
            <a:ext cx="6096001" cy="1854521"/>
            <a:chOff x="2492270" y="249112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9BFB8D83-8E5C-5526-347B-2363EDEB8ED4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-70686"/>
                <a:gd name="adj2" fmla="val -7594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15BBD6D7-E9B9-16DB-73E1-FBE760C9EEA1}"/>
                </a:ext>
              </a:extLst>
            </p:cNvPr>
            <p:cNvSpPr txBox="1"/>
            <p:nvPr/>
          </p:nvSpPr>
          <p:spPr>
            <a:xfrm>
              <a:off x="3802980" y="3000180"/>
              <a:ext cx="13020489" cy="570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Bill’s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F3935BD-4713-C1D1-6AEE-078FD25BC6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3536" b="3536"/>
          <a:stretch/>
        </p:blipFill>
        <p:spPr>
          <a:xfrm>
            <a:off x="10972799" y="2887122"/>
            <a:ext cx="5305110" cy="4042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Freeform 4"/>
          <p:cNvSpPr/>
          <p:nvPr/>
        </p:nvSpPr>
        <p:spPr>
          <a:xfrm>
            <a:off x="9124971" y="1638300"/>
            <a:ext cx="9141342" cy="6388534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Track 81">
            <a:hlinkClick r:id="" action="ppaction://media"/>
            <a:extLst>
              <a:ext uri="{FF2B5EF4-FFF2-40B4-BE49-F238E27FC236}">
                <a16:creationId xmlns:a16="http://schemas.microsoft.com/office/drawing/2014/main" id="{3085C8F1-ED79-9878-12C8-D1BD5A76C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0838" end="21100.78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95642" y="429814"/>
            <a:ext cx="1112837" cy="1112837"/>
          </a:xfrm>
          <a:prstGeom prst="rect">
            <a:avLst/>
          </a:prstGeom>
        </p:spPr>
      </p:pic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id="{65D204AA-E779-3EAD-A78D-B361E2A33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3609" end="18876.78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70109" y="451493"/>
            <a:ext cx="1112837" cy="1112837"/>
          </a:xfrm>
          <a:prstGeom prst="rect">
            <a:avLst/>
          </a:prstGeom>
        </p:spPr>
      </p:pic>
      <p:pic>
        <p:nvPicPr>
          <p:cNvPr id="18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31" y="5461756"/>
            <a:ext cx="4904784" cy="46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00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6" y="59096"/>
            <a:ext cx="18266313" cy="10287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554805" y="-214046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A65E48-BFD8-C6AB-C6C0-F54BED1CAF8C}"/>
              </a:ext>
            </a:extLst>
          </p:cNvPr>
          <p:cNvGrpSpPr/>
          <p:nvPr/>
        </p:nvGrpSpPr>
        <p:grpSpPr>
          <a:xfrm>
            <a:off x="9413549" y="8159692"/>
            <a:ext cx="5562601" cy="1553517"/>
            <a:chOff x="2492270" y="249112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9BFB8D83-8E5C-5526-347B-2363EDEB8ED4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-70260"/>
                <a:gd name="adj2" fmla="val -10040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15BBD6D7-E9B9-16DB-73E1-FBE760C9EEA1}"/>
                </a:ext>
              </a:extLst>
            </p:cNvPr>
            <p:cNvSpPr txBox="1"/>
            <p:nvPr/>
          </p:nvSpPr>
          <p:spPr>
            <a:xfrm>
              <a:off x="3841114" y="2834505"/>
              <a:ext cx="13020488" cy="94598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Nam’s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BFF7CDF-8215-E96F-64F7-D75C522C75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6814" b="6814"/>
          <a:stretch/>
        </p:blipFill>
        <p:spPr>
          <a:xfrm>
            <a:off x="10896600" y="2359166"/>
            <a:ext cx="5460100" cy="4460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Freeform 4"/>
          <p:cNvSpPr/>
          <p:nvPr/>
        </p:nvSpPr>
        <p:spPr>
          <a:xfrm>
            <a:off x="9413549" y="1067713"/>
            <a:ext cx="8834595" cy="686012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E258-E08D-CA8E-A007-E1198973B656}"/>
              </a:ext>
            </a:extLst>
          </p:cNvPr>
          <p:cNvGrpSpPr/>
          <p:nvPr/>
        </p:nvGrpSpPr>
        <p:grpSpPr>
          <a:xfrm>
            <a:off x="39856" y="2220127"/>
            <a:ext cx="9910306" cy="1942850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D87D2AD9-9D45-82A1-6691-83A017A76455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-4911"/>
                <a:gd name="adj2" fmla="val 10779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D985129-3E0C-4C0C-6A3B-61470F557E77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5682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set square</a:t>
              </a:r>
              <a:r>
                <a:rPr lang="en-US" sz="7000" b="1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is this?</a:t>
              </a:r>
              <a:endParaRPr lang="en-US" sz="7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</p:grpSp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id="{45E2621F-EEF8-6381-B31A-8FF0478BC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940" end="12642.78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74427" y="273669"/>
            <a:ext cx="1112837" cy="1112837"/>
          </a:xfrm>
          <a:prstGeom prst="rect">
            <a:avLst/>
          </a:prstGeom>
        </p:spPr>
      </p:pic>
      <p:pic>
        <p:nvPicPr>
          <p:cNvPr id="9" name="Track 81">
            <a:hlinkClick r:id="" action="ppaction://media"/>
            <a:extLst>
              <a:ext uri="{FF2B5EF4-FFF2-40B4-BE49-F238E27FC236}">
                <a16:creationId xmlns:a16="http://schemas.microsoft.com/office/drawing/2014/main" id="{3B9C9AFA-9D44-D8E3-EC5A-76A598D0C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2763" end="10181.78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112514" y="422523"/>
            <a:ext cx="1112837" cy="1112837"/>
          </a:xfrm>
          <a:prstGeom prst="rect">
            <a:avLst/>
          </a:prstGeom>
        </p:spPr>
      </p:pic>
      <p:pic>
        <p:nvPicPr>
          <p:cNvPr id="18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35" y="5503079"/>
            <a:ext cx="4904784" cy="417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21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6" y="-15977"/>
            <a:ext cx="18266313" cy="10287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718736" y="-300365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E258-E08D-CA8E-A007-E1198973B656}"/>
              </a:ext>
            </a:extLst>
          </p:cNvPr>
          <p:cNvGrpSpPr/>
          <p:nvPr/>
        </p:nvGrpSpPr>
        <p:grpSpPr>
          <a:xfrm>
            <a:off x="52528" y="2310720"/>
            <a:ext cx="9389626" cy="2816803"/>
            <a:chOff x="2235747" y="2540412"/>
            <a:chExt cx="9561176" cy="1453399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D87D2AD9-9D45-82A1-6691-83A017A76455}"/>
                </a:ext>
              </a:extLst>
            </p:cNvPr>
            <p:cNvSpPr/>
            <p:nvPr/>
          </p:nvSpPr>
          <p:spPr>
            <a:xfrm>
              <a:off x="2368135" y="2540412"/>
              <a:ext cx="9296399" cy="1221125"/>
            </a:xfrm>
            <a:prstGeom prst="wedgeEllipseCallout">
              <a:avLst>
                <a:gd name="adj1" fmla="val -5265"/>
                <a:gd name="adj2" fmla="val 103056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D985129-3E0C-4C0C-6A3B-61470F557E77}"/>
                </a:ext>
              </a:extLst>
            </p:cNvPr>
            <p:cNvSpPr txBox="1"/>
            <p:nvPr/>
          </p:nvSpPr>
          <p:spPr>
            <a:xfrm>
              <a:off x="2235747" y="2948309"/>
              <a:ext cx="9561176" cy="104550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pencil sharpener</a:t>
              </a:r>
              <a:r>
                <a:rPr lang="en-US" sz="7000" b="1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</a:p>
            <a:p>
              <a:pPr algn="ctr">
                <a:lnSpc>
                  <a:spcPts val="6551"/>
                </a:lnSpc>
              </a:pPr>
              <a:r>
                <a:rPr lang="en-US" sz="7000" b="1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is this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9413549" y="1104900"/>
            <a:ext cx="8598333" cy="6129469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id="{B37459BD-4E83-6DD9-9A73-9AC70B9FA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6938" end="4518.78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51943" y="60935"/>
            <a:ext cx="1112837" cy="1112837"/>
          </a:xfrm>
          <a:prstGeom prst="rect">
            <a:avLst/>
          </a:prstGeom>
        </p:spPr>
      </p:pic>
      <p:pic>
        <p:nvPicPr>
          <p:cNvPr id="9" name="Track 81">
            <a:hlinkClick r:id="" action="ppaction://media"/>
            <a:extLst>
              <a:ext uri="{FF2B5EF4-FFF2-40B4-BE49-F238E27FC236}">
                <a16:creationId xmlns:a16="http://schemas.microsoft.com/office/drawing/2014/main" id="{D6EC2708-3614-28EB-BC3E-ADC319B1C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0451" end="1954.78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62033" y="143585"/>
            <a:ext cx="1112837" cy="1112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FE8F78-56EC-F25D-5573-1EE49637C1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3878" b="3878"/>
          <a:stretch/>
        </p:blipFill>
        <p:spPr>
          <a:xfrm>
            <a:off x="10759837" y="2252529"/>
            <a:ext cx="5649300" cy="3999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FA65E48-BFD8-C6AB-C6C0-F54BED1CAF8C}"/>
              </a:ext>
            </a:extLst>
          </p:cNvPr>
          <p:cNvGrpSpPr/>
          <p:nvPr/>
        </p:nvGrpSpPr>
        <p:grpSpPr>
          <a:xfrm>
            <a:off x="9312141" y="8447112"/>
            <a:ext cx="5562601" cy="1553517"/>
            <a:chOff x="2492270" y="249112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0" name="Speech Bubble: Oval 25">
              <a:extLst>
                <a:ext uri="{FF2B5EF4-FFF2-40B4-BE49-F238E27FC236}">
                  <a16:creationId xmlns:a16="http://schemas.microsoft.com/office/drawing/2014/main" id="{9BFB8D83-8E5C-5526-347B-2363EDEB8ED4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-71082"/>
                <a:gd name="adj2" fmla="val -8275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15BBD6D7-E9B9-16DB-73E1-FBE760C9EEA1}"/>
                </a:ext>
              </a:extLst>
            </p:cNvPr>
            <p:cNvSpPr txBox="1"/>
            <p:nvPr/>
          </p:nvSpPr>
          <p:spPr>
            <a:xfrm>
              <a:off x="3841114" y="2834505"/>
              <a:ext cx="13020488" cy="8855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Mai’s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16" name="Picture 2" descr="Cartoon students Royalty Free Vector Image - VectorStock">
            <a:extLst>
              <a:ext uri="{FF2B5EF4-FFF2-40B4-BE49-F238E27FC236}">
                <a16:creationId xmlns:a16="http://schemas.microsoft.com/office/drawing/2014/main" id="{5FF253F1-FBC3-4B77-8EF9-E9B4EBC5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029734" y="5612164"/>
            <a:ext cx="2311182" cy="448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E2CEDF-0F87-4318-B65B-7A3810E53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790375" y="6048458"/>
            <a:ext cx="2381318" cy="42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73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0FFF43-5F07-4684-5838-D1E19EF5C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00" y="0"/>
            <a:ext cx="18298700" cy="103011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724400" y="225977"/>
            <a:ext cx="9441427" cy="1148063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721417">
            <a:off x="12881321" y="1957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75910" y="42278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72631" y="40013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07875" y="-168544"/>
            <a:ext cx="6699734" cy="157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800" b="1" dirty="0">
                <a:solidFill>
                  <a:srgbClr val="FFFFFF"/>
                </a:solidFill>
                <a:latin typeface="StoryBook Rough"/>
              </a:rPr>
              <a:t>ASK AND ANSWER</a:t>
            </a:r>
          </a:p>
        </p:txBody>
      </p:sp>
      <p:pic>
        <p:nvPicPr>
          <p:cNvPr id="13" name="Picture 12" descr="Cartoon of a child and child&#10;&#10;Description automatically generated">
            <a:extLst>
              <a:ext uri="{FF2B5EF4-FFF2-40B4-BE49-F238E27FC236}">
                <a16:creationId xmlns:a16="http://schemas.microsoft.com/office/drawing/2014/main" id="{14446124-5722-33F3-CA81-C23AB8654B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36" y="3648498"/>
            <a:ext cx="4497070" cy="2988563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id="{417314A7-845A-EC6B-8426-4155E84E31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518725" y="225978"/>
            <a:ext cx="1145524" cy="1145524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61555-2B30-9D47-5C86-D9994320C9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3816" b="3816"/>
          <a:stretch/>
        </p:blipFill>
        <p:spPr>
          <a:xfrm>
            <a:off x="5101201" y="1731652"/>
            <a:ext cx="6058392" cy="3892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596BDC-1242-02ED-41A2-0D6FE24FCAF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3536" b="3536"/>
          <a:stretch/>
        </p:blipFill>
        <p:spPr>
          <a:xfrm>
            <a:off x="11540593" y="1607069"/>
            <a:ext cx="6366407" cy="4082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A513BE-1FD5-3560-D5AF-D974BEBDAC8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t="6814" b="6814"/>
          <a:stretch/>
        </p:blipFill>
        <p:spPr>
          <a:xfrm>
            <a:off x="5063101" y="6044326"/>
            <a:ext cx="5959833" cy="4114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D9E96A-C276-E5CD-C325-607C43834CF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t="3878" b="3878"/>
          <a:stretch/>
        </p:blipFill>
        <p:spPr>
          <a:xfrm>
            <a:off x="11512884" y="5982760"/>
            <a:ext cx="6394116" cy="4176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3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4800" y="842380"/>
            <a:ext cx="16992600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6332CB-7D11-1F6E-A54D-3E6508F74C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3868294"/>
            <a:ext cx="4612631" cy="4114799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4" name="Freeform 4"/>
          <p:cNvSpPr/>
          <p:nvPr/>
        </p:nvSpPr>
        <p:spPr>
          <a:xfrm>
            <a:off x="-432054" y="8115300"/>
            <a:ext cx="1651254" cy="2334164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D312D-34BF-5A31-60CD-34C5C5FA83EE}"/>
              </a:ext>
            </a:extLst>
          </p:cNvPr>
          <p:cNvSpPr/>
          <p:nvPr/>
        </p:nvSpPr>
        <p:spPr>
          <a:xfrm>
            <a:off x="1752217" y="1234510"/>
            <a:ext cx="6351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ASK AND ANSWER.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8D892-F723-060F-A795-7AF3E2217D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3817" b="3817"/>
          <a:stretch/>
        </p:blipFill>
        <p:spPr>
          <a:xfrm>
            <a:off x="6122314" y="2139411"/>
            <a:ext cx="5225406" cy="3411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580E17-A8D4-5AFC-C9B0-CD409A47F5C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3536" b="3536"/>
          <a:stretch/>
        </p:blipFill>
        <p:spPr>
          <a:xfrm>
            <a:off x="11520902" y="2157840"/>
            <a:ext cx="5225406" cy="3411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4DB89C-1C97-6A3D-E889-D355A32119D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t="6814" b="6814"/>
          <a:stretch/>
        </p:blipFill>
        <p:spPr>
          <a:xfrm>
            <a:off x="6475911" y="5775600"/>
            <a:ext cx="4871809" cy="3411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06FC97-BA82-945F-9C7B-C069B65CBF4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t="3878" b="3878"/>
          <a:stretch/>
        </p:blipFill>
        <p:spPr>
          <a:xfrm>
            <a:off x="11683795" y="5810032"/>
            <a:ext cx="4768235" cy="3411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16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47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pplause.wav"/>
          </p:stSnd>
        </p:sndAc>
      </p:transition>
    </mc:Choice>
    <mc:Fallback xmlns="">
      <p:transition spd="slow">
        <p:sndAc>
          <p:stSnd>
            <p:snd r:embed="rId2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3148947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Let’s talk.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drumroll.wav"/>
          </p:stSnd>
        </p:sndAc>
      </p:transition>
    </mc:Choice>
    <mc:Fallback xmlns="">
      <p:transition spd="slow">
        <p:sndAc>
          <p:stSnd>
            <p:snd r:embed="rId1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01603" y="2661682"/>
            <a:ext cx="1368479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2992754"/>
            <a:ext cx="12439358" cy="335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dirty="0">
                <a:solidFill>
                  <a:srgbClr val="FFFFFF"/>
                </a:solidFill>
                <a:latin typeface="Congenial Black" panose="02000503040000020004" pitchFamily="2" charset="0"/>
              </a:rPr>
              <a:t>Warm-up &amp; Review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drumroll.wav"/>
          </p:stSnd>
        </p:sndAc>
      </p:transition>
    </mc:Choice>
    <mc:Fallback xmlns="">
      <p:transition spd="slow">
        <p:sndAc>
          <p:stSnd>
            <p:snd r:embed="rId1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2250166" flipH="1">
            <a:off x="-338734" y="-484402"/>
            <a:ext cx="1755142" cy="2467686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466682" y="-255319"/>
            <a:ext cx="7152258" cy="157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800" b="1" dirty="0">
                <a:solidFill>
                  <a:srgbClr val="FFFF00"/>
                </a:solidFill>
                <a:latin typeface="StoryBook Rough"/>
              </a:rPr>
              <a:t>LOOK AND SAY.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7315" y="8572500"/>
            <a:ext cx="783043" cy="1929524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621000" y="8389975"/>
            <a:ext cx="1579157" cy="1607660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3670981" y="0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513001-AFB0-D44B-BEBC-B6146EAD42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836" y="2262544"/>
            <a:ext cx="16899708" cy="7697641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A1013BC-264F-0669-D9BF-96D106A28C2B}"/>
              </a:ext>
            </a:extLst>
          </p:cNvPr>
          <p:cNvSpPr/>
          <p:nvPr/>
        </p:nvSpPr>
        <p:spPr>
          <a:xfrm>
            <a:off x="4737984" y="1527210"/>
            <a:ext cx="4056197" cy="925733"/>
          </a:xfrm>
          <a:prstGeom prst="wedgeRoundRectCallout">
            <a:avLst>
              <a:gd name="adj1" fmla="val 46779"/>
              <a:gd name="adj2" fmla="val 7816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this your ___?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BCA5CC0-4D74-7B96-643F-6229CA89654F}"/>
              </a:ext>
            </a:extLst>
          </p:cNvPr>
          <p:cNvSpPr/>
          <p:nvPr/>
        </p:nvSpPr>
        <p:spPr>
          <a:xfrm>
            <a:off x="9994465" y="1868746"/>
            <a:ext cx="1892735" cy="818330"/>
          </a:xfrm>
          <a:prstGeom prst="wedgeRoundRectCallout">
            <a:avLst>
              <a:gd name="adj1" fmla="val 33323"/>
              <a:gd name="adj2" fmla="val 8604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63F6F80-4895-13F2-D894-40D87932EBAA}"/>
              </a:ext>
            </a:extLst>
          </p:cNvPr>
          <p:cNvSpPr/>
          <p:nvPr/>
        </p:nvSpPr>
        <p:spPr>
          <a:xfrm>
            <a:off x="6172200" y="3008762"/>
            <a:ext cx="4611072" cy="925733"/>
          </a:xfrm>
          <a:prstGeom prst="wedgeRoundRectCallout">
            <a:avLst>
              <a:gd name="adj1" fmla="val 43293"/>
              <a:gd name="adj2" fmla="val 7816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Whose ___ is this?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114BD9B-F79D-E98A-7D72-2D80FC5D681E}"/>
              </a:ext>
            </a:extLst>
          </p:cNvPr>
          <p:cNvSpPr/>
          <p:nvPr/>
        </p:nvSpPr>
        <p:spPr>
          <a:xfrm>
            <a:off x="11672572" y="3458548"/>
            <a:ext cx="1892735" cy="771955"/>
          </a:xfrm>
          <a:prstGeom prst="wedgeRoundRectCallout">
            <a:avLst>
              <a:gd name="adj1" fmla="val 39107"/>
              <a:gd name="adj2" fmla="val 7643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199301-5A7C-BD5C-1AAC-2520C63DA078}"/>
              </a:ext>
            </a:extLst>
          </p:cNvPr>
          <p:cNvGrpSpPr/>
          <p:nvPr/>
        </p:nvGrpSpPr>
        <p:grpSpPr>
          <a:xfrm>
            <a:off x="7287435" y="1697766"/>
            <a:ext cx="11000565" cy="3369535"/>
            <a:chOff x="1837711" y="2217249"/>
            <a:chExt cx="11004637" cy="2043488"/>
          </a:xfrm>
          <a:solidFill>
            <a:schemeClr val="bg1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93BDCDF-B221-6CA9-D89A-608C492DA7D3}"/>
                </a:ext>
              </a:extLst>
            </p:cNvPr>
            <p:cNvSpPr/>
            <p:nvPr/>
          </p:nvSpPr>
          <p:spPr>
            <a:xfrm>
              <a:off x="1837711" y="2217249"/>
              <a:ext cx="11004637" cy="2043488"/>
            </a:xfrm>
            <a:prstGeom prst="wedgeEllipseCallout">
              <a:avLst>
                <a:gd name="adj1" fmla="val 45864"/>
                <a:gd name="adj2" fmla="val 7597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A7AD6F8E-7FFB-93E3-048D-FBD71209FE2B}"/>
                </a:ext>
              </a:extLst>
            </p:cNvPr>
            <p:cNvSpPr txBox="1"/>
            <p:nvPr/>
          </p:nvSpPr>
          <p:spPr>
            <a:xfrm>
              <a:off x="1995009" y="3028833"/>
              <a:ext cx="10550576" cy="51329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78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set square</a:t>
              </a:r>
              <a:r>
                <a:rPr lang="en-US" sz="7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is this?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8565459" y="6156805"/>
            <a:ext cx="7010400" cy="1852127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45501"/>
                <a:gd name="adj2" fmla="val 8711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4070332" y="3525569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Minh’s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-381000" y="1583988"/>
            <a:ext cx="7825675" cy="8360112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1D1C4C-9355-DCA1-FD70-DE9AE6EE64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r="8532"/>
          <a:stretch/>
        </p:blipFill>
        <p:spPr>
          <a:xfrm>
            <a:off x="200881" y="2369687"/>
            <a:ext cx="6568509" cy="6741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4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-171424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993BDCDF-B221-6CA9-D89A-608C492DA7D3}"/>
              </a:ext>
            </a:extLst>
          </p:cNvPr>
          <p:cNvSpPr/>
          <p:nvPr/>
        </p:nvSpPr>
        <p:spPr>
          <a:xfrm>
            <a:off x="7569959" y="1859932"/>
            <a:ext cx="10552439" cy="2750168"/>
          </a:xfrm>
          <a:prstGeom prst="wedgeEllipseCallout">
            <a:avLst>
              <a:gd name="adj1" fmla="val 46377"/>
              <a:gd name="adj2" fmla="val 71494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8584509" y="5470861"/>
            <a:ext cx="6731691" cy="1852127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49652"/>
                <a:gd name="adj2" fmla="val 5670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3511389" y="343013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Lucy’s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880446" y="1206065"/>
            <a:ext cx="6568509" cy="7848600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FE3D7-680D-F191-0BDB-3E1572AD12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" b="272"/>
          <a:stretch/>
        </p:blipFill>
        <p:spPr>
          <a:xfrm>
            <a:off x="1001451" y="2019301"/>
            <a:ext cx="6307238" cy="609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7569959" y="8115301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052218" y="2696664"/>
            <a:ext cx="9543381" cy="116199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solidFill>
                <a:schemeClr val="bg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Whose </a:t>
            </a:r>
            <a:r>
              <a:rPr lang="en-US" sz="8000" b="1" u="sng" dirty="0">
                <a:solidFill>
                  <a:srgbClr val="FFFF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crayon </a:t>
            </a:r>
            <a:r>
              <a:rPr lang="en-US" sz="8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is this?</a:t>
            </a:r>
          </a:p>
          <a:p>
            <a:pPr algn="ctr"/>
            <a:endParaRPr lang="en-US" sz="8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40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199301-5A7C-BD5C-1AAC-2520C63DA078}"/>
              </a:ext>
            </a:extLst>
          </p:cNvPr>
          <p:cNvGrpSpPr/>
          <p:nvPr/>
        </p:nvGrpSpPr>
        <p:grpSpPr>
          <a:xfrm>
            <a:off x="7360380" y="1819911"/>
            <a:ext cx="10762019" cy="2652879"/>
            <a:chOff x="1964102" y="2370240"/>
            <a:chExt cx="10766003" cy="1503584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93BDCDF-B221-6CA9-D89A-608C492DA7D3}"/>
                </a:ext>
              </a:extLst>
            </p:cNvPr>
            <p:cNvSpPr/>
            <p:nvPr/>
          </p:nvSpPr>
          <p:spPr>
            <a:xfrm>
              <a:off x="1964102" y="2370240"/>
              <a:ext cx="10766003" cy="1503584"/>
            </a:xfrm>
            <a:prstGeom prst="wedgeEllipseCallout">
              <a:avLst>
                <a:gd name="adj1" fmla="val 39087"/>
                <a:gd name="adj2" fmla="val 62640"/>
              </a:avLst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A7AD6F8E-7FFB-93E3-048D-FBD71209FE2B}"/>
                </a:ext>
              </a:extLst>
            </p:cNvPr>
            <p:cNvSpPr txBox="1"/>
            <p:nvPr/>
          </p:nvSpPr>
          <p:spPr>
            <a:xfrm>
              <a:off x="2231128" y="2938406"/>
              <a:ext cx="10201374" cy="81954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pencil sharpener </a:t>
              </a:r>
            </a:p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is this?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8584509" y="6156805"/>
            <a:ext cx="7010400" cy="1852127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52913"/>
                <a:gd name="adj2" fmla="val 6455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3511389" y="343013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Linh’s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664120" y="1583987"/>
            <a:ext cx="6780556" cy="7609817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DC8AB-BCC3-16EE-F548-C905E8BE28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7" r="16167"/>
          <a:stretch/>
        </p:blipFill>
        <p:spPr>
          <a:xfrm>
            <a:off x="1036978" y="1945160"/>
            <a:ext cx="5950545" cy="6539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311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993BDCDF-B221-6CA9-D89A-608C492DA7D3}"/>
              </a:ext>
            </a:extLst>
          </p:cNvPr>
          <p:cNvSpPr/>
          <p:nvPr/>
        </p:nvSpPr>
        <p:spPr>
          <a:xfrm>
            <a:off x="7294664" y="2465671"/>
            <a:ext cx="10890073" cy="3396265"/>
          </a:xfrm>
          <a:prstGeom prst="wedgeEllipseCallout">
            <a:avLst>
              <a:gd name="adj1" fmla="val 44911"/>
              <a:gd name="adj2" fmla="val 81404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8584509" y="6156805"/>
            <a:ext cx="7010400" cy="1852127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48110"/>
                <a:gd name="adj2" fmla="val 8587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4426110" y="3520627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Bill’s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187727" y="1638786"/>
            <a:ext cx="6568509" cy="7445712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CEB48-D6BF-CE39-221E-315777747C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r="9015"/>
          <a:stretch/>
        </p:blipFill>
        <p:spPr>
          <a:xfrm>
            <a:off x="620257" y="2433187"/>
            <a:ext cx="5846223" cy="5712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ounded Rectangle 18"/>
          <p:cNvSpPr/>
          <p:nvPr/>
        </p:nvSpPr>
        <p:spPr>
          <a:xfrm>
            <a:off x="7619999" y="3582804"/>
            <a:ext cx="10210801" cy="116199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700" dirty="0">
              <a:solidFill>
                <a:schemeClr val="bg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algn="ctr"/>
            <a:r>
              <a:rPr lang="en-US" sz="77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Whose </a:t>
            </a:r>
            <a:r>
              <a:rPr lang="en-US" sz="7700" b="1" u="sng" dirty="0">
                <a:solidFill>
                  <a:srgbClr val="FFFF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glue stick </a:t>
            </a:r>
            <a:r>
              <a:rPr lang="en-US" sz="77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is this?</a:t>
            </a:r>
          </a:p>
          <a:p>
            <a:pPr algn="ctr"/>
            <a:endParaRPr lang="en-US" sz="7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69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852" y="273743"/>
            <a:ext cx="7436826" cy="1834246"/>
            <a:chOff x="0" y="0"/>
            <a:chExt cx="2135062" cy="1139990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086802" cy="1091730"/>
            </a:xfrm>
            <a:custGeom>
              <a:avLst/>
              <a:gdLst/>
              <a:ahLst/>
              <a:cxnLst/>
              <a:rect l="l" t="t" r="r" b="b"/>
              <a:pathLst>
                <a:path w="2086802" h="1091730">
                  <a:moveTo>
                    <a:pt x="0" y="0"/>
                  </a:moveTo>
                  <a:lnTo>
                    <a:pt x="2086802" y="0"/>
                  </a:lnTo>
                  <a:lnTo>
                    <a:pt x="2086802" y="1091730"/>
                  </a:lnTo>
                  <a:lnTo>
                    <a:pt x="0" y="1091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099502" cy="1104430"/>
            </a:xfrm>
            <a:custGeom>
              <a:avLst/>
              <a:gdLst/>
              <a:ahLst/>
              <a:cxnLst/>
              <a:rect l="l" t="t" r="r" b="b"/>
              <a:pathLst>
                <a:path w="2099502" h="1104430">
                  <a:moveTo>
                    <a:pt x="2099502" y="1104430"/>
                  </a:moveTo>
                  <a:lnTo>
                    <a:pt x="0" y="1104430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1104430"/>
                  </a:lnTo>
                  <a:close/>
                  <a:moveTo>
                    <a:pt x="12700" y="1091730"/>
                  </a:moveTo>
                  <a:lnTo>
                    <a:pt x="2086802" y="1091730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1091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086802" cy="1091730"/>
            </a:xfrm>
            <a:custGeom>
              <a:avLst/>
              <a:gdLst/>
              <a:ahLst/>
              <a:cxnLst/>
              <a:rect l="l" t="t" r="r" b="b"/>
              <a:pathLst>
                <a:path w="2086802" h="1091730">
                  <a:moveTo>
                    <a:pt x="0" y="0"/>
                  </a:moveTo>
                  <a:lnTo>
                    <a:pt x="2086802" y="0"/>
                  </a:lnTo>
                  <a:lnTo>
                    <a:pt x="2086802" y="1091730"/>
                  </a:lnTo>
                  <a:lnTo>
                    <a:pt x="0" y="1091730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-4362521" y="8667357"/>
            <a:ext cx="7810232" cy="572286"/>
          </a:xfrm>
          <a:custGeom>
            <a:avLst/>
            <a:gdLst/>
            <a:ahLst/>
            <a:cxnLst/>
            <a:rect l="l" t="t" r="r" b="b"/>
            <a:pathLst>
              <a:path w="9961084" h="859143">
                <a:moveTo>
                  <a:pt x="0" y="0"/>
                </a:moveTo>
                <a:lnTo>
                  <a:pt x="9961083" y="0"/>
                </a:lnTo>
                <a:lnTo>
                  <a:pt x="9961083" y="859144"/>
                </a:lnTo>
                <a:lnTo>
                  <a:pt x="0" y="859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790182" y="9488175"/>
            <a:ext cx="7810232" cy="572286"/>
          </a:xfrm>
          <a:custGeom>
            <a:avLst/>
            <a:gdLst/>
            <a:ahLst/>
            <a:cxnLst/>
            <a:rect l="l" t="t" r="r" b="b"/>
            <a:pathLst>
              <a:path w="9961084" h="859143">
                <a:moveTo>
                  <a:pt x="0" y="0"/>
                </a:moveTo>
                <a:lnTo>
                  <a:pt x="9961084" y="0"/>
                </a:lnTo>
                <a:lnTo>
                  <a:pt x="9961084" y="859143"/>
                </a:lnTo>
                <a:lnTo>
                  <a:pt x="0" y="859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607661" y="226863"/>
            <a:ext cx="8415873" cy="1531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ctr">
              <a:lnSpc>
                <a:spcPts val="14000"/>
              </a:lnSpc>
              <a:buFont typeface="Wingdings" panose="05000000000000000000" pitchFamily="2" charset="2"/>
              <a:buChar char="Ø"/>
            </a:pPr>
            <a:r>
              <a:rPr lang="en-US" sz="7200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90786" y="296340"/>
            <a:ext cx="7228807" cy="1535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StoryBook Rough"/>
              </a:rPr>
              <a:t>WORK in PAIRS.</a:t>
            </a:r>
          </a:p>
        </p:txBody>
      </p:sp>
      <p:pic>
        <p:nvPicPr>
          <p:cNvPr id="21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id="{84934CE8-55D6-480E-43E8-0C3A24263C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16601" y="3771900"/>
            <a:ext cx="1371600" cy="1371600"/>
          </a:xfrm>
          <a:prstGeom prst="rect">
            <a:avLst/>
          </a:prstGeom>
        </p:spPr>
      </p:pic>
      <p:sp>
        <p:nvSpPr>
          <p:cNvPr id="27" name="Freeform 6">
            <a:extLst>
              <a:ext uri="{FF2B5EF4-FFF2-40B4-BE49-F238E27FC236}">
                <a16:creationId xmlns:a16="http://schemas.microsoft.com/office/drawing/2014/main" id="{DAFFA2D4-AC85-3E8A-F159-E2277AE40045}"/>
              </a:ext>
            </a:extLst>
          </p:cNvPr>
          <p:cNvSpPr/>
          <p:nvPr/>
        </p:nvSpPr>
        <p:spPr>
          <a:xfrm rot="20809836" flipH="1">
            <a:off x="9358673" y="2698029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1E0AF11C-D222-14BE-5FB1-9B6E8BD4A716}"/>
              </a:ext>
            </a:extLst>
          </p:cNvPr>
          <p:cNvSpPr/>
          <p:nvPr/>
        </p:nvSpPr>
        <p:spPr>
          <a:xfrm rot="1017567" flipH="1">
            <a:off x="13194574" y="578192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0F0760D-CA0E-2E17-BD6D-DF2C49319B73}"/>
              </a:ext>
            </a:extLst>
          </p:cNvPr>
          <p:cNvGrpSpPr/>
          <p:nvPr/>
        </p:nvGrpSpPr>
        <p:grpSpPr>
          <a:xfrm>
            <a:off x="557971" y="2896512"/>
            <a:ext cx="4539148" cy="3595213"/>
            <a:chOff x="456895" y="3163679"/>
            <a:chExt cx="4539148" cy="3595213"/>
          </a:xfrm>
        </p:grpSpPr>
        <p:sp>
          <p:nvSpPr>
            <p:cNvPr id="6" name="Freeform 6"/>
            <p:cNvSpPr/>
            <p:nvPr/>
          </p:nvSpPr>
          <p:spPr>
            <a:xfrm rot="20809836" flipH="1">
              <a:off x="456895" y="3163679"/>
              <a:ext cx="4539148" cy="3595213"/>
            </a:xfrm>
            <a:custGeom>
              <a:avLst/>
              <a:gdLst/>
              <a:ahLst/>
              <a:cxnLst/>
              <a:rect l="l" t="t" r="r" b="b"/>
              <a:pathLst>
                <a:path w="8045708" h="8016451">
                  <a:moveTo>
                    <a:pt x="8045708" y="0"/>
                  </a:moveTo>
                  <a:lnTo>
                    <a:pt x="0" y="0"/>
                  </a:lnTo>
                  <a:lnTo>
                    <a:pt x="0" y="8016451"/>
                  </a:lnTo>
                  <a:lnTo>
                    <a:pt x="8045708" y="8016451"/>
                  </a:lnTo>
                  <a:lnTo>
                    <a:pt x="8045708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142D0EF-A524-2C3E-CAFD-3DFFE8D8E02D}"/>
                </a:ext>
              </a:extLst>
            </p:cNvPr>
            <p:cNvGrpSpPr/>
            <p:nvPr/>
          </p:nvGrpSpPr>
          <p:grpSpPr>
            <a:xfrm>
              <a:off x="784467" y="3509352"/>
              <a:ext cx="3878123" cy="2887794"/>
              <a:chOff x="784467" y="3509352"/>
              <a:chExt cx="3878123" cy="28877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B5D7563-89F5-113D-9A13-D24712C2B3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4959" t="18136" r="337" b="14484"/>
              <a:stretch/>
            </p:blipFill>
            <p:spPr>
              <a:xfrm rot="20774161">
                <a:off x="784467" y="3509352"/>
                <a:ext cx="3878123" cy="288779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4A8F911A-63EF-8126-72C7-CC82E5CDBE0B}"/>
                  </a:ext>
                </a:extLst>
              </p:cNvPr>
              <p:cNvSpPr/>
              <p:nvPr/>
            </p:nvSpPr>
            <p:spPr>
              <a:xfrm>
                <a:off x="4216984" y="4722653"/>
                <a:ext cx="392923" cy="115495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Freeform 10">
            <a:extLst>
              <a:ext uri="{FF2B5EF4-FFF2-40B4-BE49-F238E27FC236}">
                <a16:creationId xmlns:a16="http://schemas.microsoft.com/office/drawing/2014/main" id="{C83380CC-AD53-9307-EB00-507FA08A6AF7}"/>
              </a:ext>
            </a:extLst>
          </p:cNvPr>
          <p:cNvSpPr/>
          <p:nvPr/>
        </p:nvSpPr>
        <p:spPr>
          <a:xfrm rot="18761719" flipH="1">
            <a:off x="1567109" y="2493315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4829575-1347-AD39-EE6E-519CB65D22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784418">
            <a:off x="5328680" y="5445210"/>
            <a:ext cx="3762648" cy="301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Freeform 6">
            <a:extLst>
              <a:ext uri="{FF2B5EF4-FFF2-40B4-BE49-F238E27FC236}">
                <a16:creationId xmlns:a16="http://schemas.microsoft.com/office/drawing/2014/main" id="{2A6130B1-56E8-5891-E9E8-206F4EECBC0B}"/>
              </a:ext>
            </a:extLst>
          </p:cNvPr>
          <p:cNvSpPr/>
          <p:nvPr/>
        </p:nvSpPr>
        <p:spPr>
          <a:xfrm rot="721559" flipH="1">
            <a:off x="5016415" y="5140898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2B1E3739-A785-0F50-0FB8-17E7494ED576}"/>
              </a:ext>
            </a:extLst>
          </p:cNvPr>
          <p:cNvSpPr/>
          <p:nvPr/>
        </p:nvSpPr>
        <p:spPr>
          <a:xfrm rot="20273442" flipH="1">
            <a:off x="6789232" y="4420553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3165AA3-3433-B316-8F7B-390CB93B22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836572">
            <a:off x="9826052" y="3042019"/>
            <a:ext cx="3668187" cy="289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Freeform 10">
            <a:extLst>
              <a:ext uri="{FF2B5EF4-FFF2-40B4-BE49-F238E27FC236}">
                <a16:creationId xmlns:a16="http://schemas.microsoft.com/office/drawing/2014/main" id="{A229091A-6E99-3FF2-D3FE-8888D82E77D3}"/>
              </a:ext>
            </a:extLst>
          </p:cNvPr>
          <p:cNvSpPr/>
          <p:nvPr/>
        </p:nvSpPr>
        <p:spPr>
          <a:xfrm rot="18761719" flipH="1">
            <a:off x="10676532" y="204340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6109AF-B8F8-C7E9-5307-CB7C10D38C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00368">
            <a:off x="13572281" y="6068775"/>
            <a:ext cx="3795886" cy="299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Freeform 10">
            <a:extLst>
              <a:ext uri="{FF2B5EF4-FFF2-40B4-BE49-F238E27FC236}">
                <a16:creationId xmlns:a16="http://schemas.microsoft.com/office/drawing/2014/main" id="{9CFC73ED-05F1-4434-955A-27BCC5CCAD33}"/>
              </a:ext>
            </a:extLst>
          </p:cNvPr>
          <p:cNvSpPr/>
          <p:nvPr/>
        </p:nvSpPr>
        <p:spPr>
          <a:xfrm rot="20569450" flipH="1">
            <a:off x="15333970" y="502912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8EF5E6C-73DD-057C-8FB1-B56A9FAEE556}"/>
              </a:ext>
            </a:extLst>
          </p:cNvPr>
          <p:cNvSpPr/>
          <p:nvPr/>
        </p:nvSpPr>
        <p:spPr>
          <a:xfrm rot="20809836" flipH="1">
            <a:off x="9342421" y="2714662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1014762-129E-3D43-B7D9-ADE245F2DD6D}"/>
              </a:ext>
            </a:extLst>
          </p:cNvPr>
          <p:cNvSpPr/>
          <p:nvPr/>
        </p:nvSpPr>
        <p:spPr>
          <a:xfrm rot="1017567" flipH="1">
            <a:off x="13178322" y="5798554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C80D58-74F8-2F25-A362-7D1B78AAB01C}"/>
              </a:ext>
            </a:extLst>
          </p:cNvPr>
          <p:cNvGrpSpPr/>
          <p:nvPr/>
        </p:nvGrpSpPr>
        <p:grpSpPr>
          <a:xfrm>
            <a:off x="541719" y="2913145"/>
            <a:ext cx="4539148" cy="3595213"/>
            <a:chOff x="456895" y="3163679"/>
            <a:chExt cx="4539148" cy="3595213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FADBBEB-8ED6-395D-33D9-C36E4AE1B1F2}"/>
                </a:ext>
              </a:extLst>
            </p:cNvPr>
            <p:cNvSpPr/>
            <p:nvPr/>
          </p:nvSpPr>
          <p:spPr>
            <a:xfrm rot="20809836" flipH="1">
              <a:off x="456895" y="3163679"/>
              <a:ext cx="4539148" cy="3595213"/>
            </a:xfrm>
            <a:custGeom>
              <a:avLst/>
              <a:gdLst/>
              <a:ahLst/>
              <a:cxnLst/>
              <a:rect l="l" t="t" r="r" b="b"/>
              <a:pathLst>
                <a:path w="8045708" h="8016451">
                  <a:moveTo>
                    <a:pt x="8045708" y="0"/>
                  </a:moveTo>
                  <a:lnTo>
                    <a:pt x="0" y="0"/>
                  </a:lnTo>
                  <a:lnTo>
                    <a:pt x="0" y="8016451"/>
                  </a:lnTo>
                  <a:lnTo>
                    <a:pt x="8045708" y="8016451"/>
                  </a:lnTo>
                  <a:lnTo>
                    <a:pt x="8045708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FD54C6C-31B6-410A-1A37-0322C2212133}"/>
                </a:ext>
              </a:extLst>
            </p:cNvPr>
            <p:cNvGrpSpPr/>
            <p:nvPr/>
          </p:nvGrpSpPr>
          <p:grpSpPr>
            <a:xfrm>
              <a:off x="784467" y="3509352"/>
              <a:ext cx="3878123" cy="2887794"/>
              <a:chOff x="784467" y="3509352"/>
              <a:chExt cx="3878123" cy="288779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22CB495-233E-B1AB-0B54-8432412C02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54" b="11454"/>
              <a:stretch/>
            </p:blipFill>
            <p:spPr>
              <a:xfrm rot="20774161">
                <a:off x="784467" y="3509352"/>
                <a:ext cx="3878123" cy="288779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4F8E9F6-CDA8-3782-E45E-9837CB75A329}"/>
                  </a:ext>
                </a:extLst>
              </p:cNvPr>
              <p:cNvSpPr/>
              <p:nvPr/>
            </p:nvSpPr>
            <p:spPr>
              <a:xfrm>
                <a:off x="4216984" y="4722653"/>
                <a:ext cx="392923" cy="115495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B004A19D-162B-58AF-9E93-0E0707E8AFE7}"/>
              </a:ext>
            </a:extLst>
          </p:cNvPr>
          <p:cNvSpPr/>
          <p:nvPr/>
        </p:nvSpPr>
        <p:spPr>
          <a:xfrm rot="18761719" flipH="1">
            <a:off x="1550857" y="2509948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45F4F4-44D5-A643-9BC4-C83A683F547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b="6744"/>
          <a:stretch/>
        </p:blipFill>
        <p:spPr>
          <a:xfrm rot="784418">
            <a:off x="5185199" y="5715708"/>
            <a:ext cx="3762648" cy="301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0E00222A-60F6-CF81-C6A5-415F7CC25BC4}"/>
              </a:ext>
            </a:extLst>
          </p:cNvPr>
          <p:cNvSpPr/>
          <p:nvPr/>
        </p:nvSpPr>
        <p:spPr>
          <a:xfrm rot="721559" flipH="1">
            <a:off x="4950195" y="5798553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F173FB15-6930-CB4E-2675-8774ABD20A6A}"/>
              </a:ext>
            </a:extLst>
          </p:cNvPr>
          <p:cNvSpPr/>
          <p:nvPr/>
        </p:nvSpPr>
        <p:spPr>
          <a:xfrm rot="20273442" flipH="1">
            <a:off x="6772980" y="443718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986BD94-BCB1-8AD4-20E2-DBFF0DF19E2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b="10708"/>
          <a:stretch/>
        </p:blipFill>
        <p:spPr>
          <a:xfrm rot="20836572">
            <a:off x="9809800" y="3058652"/>
            <a:ext cx="3668187" cy="289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Freeform 10">
            <a:extLst>
              <a:ext uri="{FF2B5EF4-FFF2-40B4-BE49-F238E27FC236}">
                <a16:creationId xmlns:a16="http://schemas.microsoft.com/office/drawing/2014/main" id="{51811B66-8F16-BFC6-B0EB-17966A4BC7BA}"/>
              </a:ext>
            </a:extLst>
          </p:cNvPr>
          <p:cNvSpPr/>
          <p:nvPr/>
        </p:nvSpPr>
        <p:spPr>
          <a:xfrm rot="18761719" flipH="1">
            <a:off x="10660280" y="2060039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2DB7CD7-3C95-7CBC-9004-6E34113BB84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b="9686"/>
          <a:stretch/>
        </p:blipFill>
        <p:spPr>
          <a:xfrm rot="1000368">
            <a:off x="13556029" y="6085408"/>
            <a:ext cx="3795886" cy="299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" name="Freeform 10">
            <a:extLst>
              <a:ext uri="{FF2B5EF4-FFF2-40B4-BE49-F238E27FC236}">
                <a16:creationId xmlns:a16="http://schemas.microsoft.com/office/drawing/2014/main" id="{C5262759-7C43-BDFB-17C5-AAE7CCDEA669}"/>
              </a:ext>
            </a:extLst>
          </p:cNvPr>
          <p:cNvSpPr/>
          <p:nvPr/>
        </p:nvSpPr>
        <p:spPr>
          <a:xfrm rot="20569450" flipH="1">
            <a:off x="15317718" y="5045759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71600" y="685337"/>
            <a:ext cx="15735639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9989895" y="-30122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89633" y="-302056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pplause.wav"/>
          </p:stSnd>
        </p:sndAc>
      </p:transition>
    </mc:Choice>
    <mc:Fallback xmlns="">
      <p:transition spd="slow">
        <p:sndAc>
          <p:stSnd>
            <p:snd r:embed="rId2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35635" y="28163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A17D5B-E54B-7779-E299-59E9577C6F99}"/>
              </a:ext>
            </a:extLst>
          </p:cNvPr>
          <p:cNvGrpSpPr/>
          <p:nvPr/>
        </p:nvGrpSpPr>
        <p:grpSpPr>
          <a:xfrm>
            <a:off x="5339562" y="3073489"/>
            <a:ext cx="5308484" cy="2362200"/>
            <a:chOff x="2921116" y="2857500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6D29BC-B4DD-2590-B7A3-F41E0F1C8EE9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B2E1B6B5-267F-C21A-5C1C-BBA777FF5099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Where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7C9B89-3714-F848-C073-03C1F900AA24}"/>
              </a:ext>
            </a:extLst>
          </p:cNvPr>
          <p:cNvGrpSpPr/>
          <p:nvPr/>
        </p:nvGrpSpPr>
        <p:grpSpPr>
          <a:xfrm>
            <a:off x="1612613" y="4237501"/>
            <a:ext cx="2897925" cy="2362200"/>
            <a:chOff x="2921116" y="2857500"/>
            <a:chExt cx="11967674" cy="4953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77F6C9A8-0993-0755-8AC1-5B6A453571F5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875D2F3-936C-2F9C-35BC-1688F0A6636E}"/>
              </a:ext>
            </a:extLst>
          </p:cNvPr>
          <p:cNvGrpSpPr/>
          <p:nvPr/>
        </p:nvGrpSpPr>
        <p:grpSpPr>
          <a:xfrm>
            <a:off x="13275190" y="3697795"/>
            <a:ext cx="3278270" cy="2362200"/>
            <a:chOff x="2921116" y="2857500"/>
            <a:chExt cx="11967674" cy="4953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B331EB5-513E-20AD-58C0-8A153B17C02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F6C9F485-0F35-56C0-5648-CF103238578B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CEA543-AB9C-ECAC-0133-49BF8BBFB61A}"/>
              </a:ext>
            </a:extLst>
          </p:cNvPr>
          <p:cNvGrpSpPr/>
          <p:nvPr/>
        </p:nvGrpSpPr>
        <p:grpSpPr>
          <a:xfrm>
            <a:off x="10214768" y="6807524"/>
            <a:ext cx="5836486" cy="2362200"/>
            <a:chOff x="2985534" y="2857500"/>
            <a:chExt cx="11903253" cy="4953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241245-DF19-9E1A-D31B-98587D849443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4CDC8F13-612A-8917-E8DC-20CC54968D72}"/>
                </a:ext>
              </a:extLst>
            </p:cNvPr>
            <p:cNvSpPr txBox="1"/>
            <p:nvPr/>
          </p:nvSpPr>
          <p:spPr>
            <a:xfrm>
              <a:off x="2985534" y="3304534"/>
              <a:ext cx="1190325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pictures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B2207A9-E6DE-1790-2A79-96EEC4977B91}"/>
              </a:ext>
            </a:extLst>
          </p:cNvPr>
          <p:cNvGrpSpPr/>
          <p:nvPr/>
        </p:nvGrpSpPr>
        <p:grpSpPr>
          <a:xfrm>
            <a:off x="5460928" y="6402521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?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0179DBE-DC81-EE8B-80A8-168E17E6B00D}"/>
              </a:ext>
            </a:extLst>
          </p:cNvPr>
          <p:cNvGrpSpPr/>
          <p:nvPr/>
        </p:nvGrpSpPr>
        <p:grpSpPr>
          <a:xfrm>
            <a:off x="28546" y="3989251"/>
            <a:ext cx="17911047" cy="2374325"/>
            <a:chOff x="-169496" y="4048477"/>
            <a:chExt cx="17911047" cy="23743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BA17D5B-E54B-7779-E299-59E9577C6F99}"/>
                </a:ext>
              </a:extLst>
            </p:cNvPr>
            <p:cNvGrpSpPr/>
            <p:nvPr/>
          </p:nvGrpSpPr>
          <p:grpSpPr>
            <a:xfrm>
              <a:off x="-169496" y="4048477"/>
              <a:ext cx="5308484" cy="2362200"/>
              <a:chOff x="2921116" y="2857500"/>
              <a:chExt cx="11967674" cy="49530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66D29BC-B4DD-2590-B7A3-F41E0F1C8EE9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9">
                <a:extLst>
                  <a:ext uri="{FF2B5EF4-FFF2-40B4-BE49-F238E27FC236}">
                    <a16:creationId xmlns:a16="http://schemas.microsoft.com/office/drawing/2014/main" id="{B2E1B6B5-267F-C21A-5C1C-BBA777FF5099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Where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D7C9B89-3714-F848-C073-03C1F900AA24}"/>
                </a:ext>
              </a:extLst>
            </p:cNvPr>
            <p:cNvGrpSpPr/>
            <p:nvPr/>
          </p:nvGrpSpPr>
          <p:grpSpPr>
            <a:xfrm>
              <a:off x="4546535" y="4060602"/>
              <a:ext cx="2897925" cy="2362200"/>
              <a:chOff x="2921116" y="2857500"/>
              <a:chExt cx="11967674" cy="495300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9CEB81E-194A-E4E7-D5C6-FEC2981809ED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id="{77F6C9A8-0993-0755-8AC1-5B6A453571F5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875D2F3-936C-2F9C-35BC-1688F0A6636E}"/>
                </a:ext>
              </a:extLst>
            </p:cNvPr>
            <p:cNvGrpSpPr/>
            <p:nvPr/>
          </p:nvGrpSpPr>
          <p:grpSpPr>
            <a:xfrm>
              <a:off x="7005152" y="4060602"/>
              <a:ext cx="3278270" cy="2362200"/>
              <a:chOff x="2921116" y="2857500"/>
              <a:chExt cx="11967674" cy="495300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B331EB5-513E-20AD-58C0-8A153B17C025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9">
                <a:extLst>
                  <a:ext uri="{FF2B5EF4-FFF2-40B4-BE49-F238E27FC236}">
                    <a16:creationId xmlns:a16="http://schemas.microsoft.com/office/drawing/2014/main" id="{F6C9F485-0F35-56C0-5648-CF103238578B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DCEA543-AB9C-ECAC-0133-49BF8BBFB61A}"/>
                </a:ext>
              </a:extLst>
            </p:cNvPr>
            <p:cNvGrpSpPr/>
            <p:nvPr/>
          </p:nvGrpSpPr>
          <p:grpSpPr>
            <a:xfrm>
              <a:off x="9679739" y="4060602"/>
              <a:ext cx="5836486" cy="2362200"/>
              <a:chOff x="2985534" y="2857500"/>
              <a:chExt cx="11903253" cy="495300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2241245-DF19-9E1A-D31B-98587D849443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9">
                <a:extLst>
                  <a:ext uri="{FF2B5EF4-FFF2-40B4-BE49-F238E27FC236}">
                    <a16:creationId xmlns:a16="http://schemas.microsoft.com/office/drawing/2014/main" id="{4CDC8F13-612A-8917-E8DC-20CC54968D72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pictures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B2207A9-E6DE-1790-2A79-96EEC4977B91}"/>
                </a:ext>
              </a:extLst>
            </p:cNvPr>
            <p:cNvGrpSpPr/>
            <p:nvPr/>
          </p:nvGrpSpPr>
          <p:grpSpPr>
            <a:xfrm>
              <a:off x="14843626" y="4060602"/>
              <a:ext cx="2897925" cy="2362200"/>
              <a:chOff x="2921116" y="2857500"/>
              <a:chExt cx="11967674" cy="49530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DABEDDB-B27E-55DA-BDBE-EECD492C71CA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9">
                <a:extLst>
                  <a:ext uri="{FF2B5EF4-FFF2-40B4-BE49-F238E27FC236}">
                    <a16:creationId xmlns:a16="http://schemas.microsoft.com/office/drawing/2014/main" id="{D3DB046D-B3E1-6A1A-E543-5ADAC03B92AC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?</a:t>
                </a:r>
              </a:p>
            </p:txBody>
          </p:sp>
        </p:grpSp>
      </p:grpSp>
      <p:sp>
        <p:nvSpPr>
          <p:cNvPr id="18" name="Freeform 2">
            <a:extLst>
              <a:ext uri="{FF2B5EF4-FFF2-40B4-BE49-F238E27FC236}">
                <a16:creationId xmlns:a16="http://schemas.microsoft.com/office/drawing/2014/main" id="{2D287DA8-D2DA-8925-D2C8-0AB5DA3C0FFA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BEDB5731-C156-4F05-4EC3-DD043ADAC7A6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8DCC2264-6AC0-D288-52E5-BF802D4B5C73}"/>
              </a:ext>
            </a:extLst>
          </p:cNvPr>
          <p:cNvSpPr txBox="1"/>
          <p:nvPr/>
        </p:nvSpPr>
        <p:spPr>
          <a:xfrm>
            <a:off x="4744577" y="12226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37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A17D5B-E54B-7779-E299-59E9577C6F99}"/>
              </a:ext>
            </a:extLst>
          </p:cNvPr>
          <p:cNvGrpSpPr/>
          <p:nvPr/>
        </p:nvGrpSpPr>
        <p:grpSpPr>
          <a:xfrm>
            <a:off x="3472561" y="3130277"/>
            <a:ext cx="6591213" cy="2362200"/>
            <a:chOff x="2921116" y="2857500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6D29BC-B4DD-2590-B7A3-F41E0F1C8EE9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B2E1B6B5-267F-C21A-5C1C-BBA777FF5099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bookcase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7C9B89-3714-F848-C073-03C1F900AA24}"/>
              </a:ext>
            </a:extLst>
          </p:cNvPr>
          <p:cNvGrpSpPr/>
          <p:nvPr/>
        </p:nvGrpSpPr>
        <p:grpSpPr>
          <a:xfrm>
            <a:off x="562715" y="2700180"/>
            <a:ext cx="2897925" cy="2362200"/>
            <a:chOff x="2921116" y="2857500"/>
            <a:chExt cx="11967674" cy="4953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77F6C9A8-0993-0755-8AC1-5B6A453571F5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875D2F3-936C-2F9C-35BC-1688F0A6636E}"/>
              </a:ext>
            </a:extLst>
          </p:cNvPr>
          <p:cNvGrpSpPr/>
          <p:nvPr/>
        </p:nvGrpSpPr>
        <p:grpSpPr>
          <a:xfrm>
            <a:off x="10199050" y="4949892"/>
            <a:ext cx="3278270" cy="2362200"/>
            <a:chOff x="2921116" y="2857500"/>
            <a:chExt cx="11967674" cy="4953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B331EB5-513E-20AD-58C0-8A153B17C02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F6C9F485-0F35-56C0-5648-CF103238578B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CEA543-AB9C-ECAC-0133-49BF8BBFB61A}"/>
              </a:ext>
            </a:extLst>
          </p:cNvPr>
          <p:cNvGrpSpPr/>
          <p:nvPr/>
        </p:nvGrpSpPr>
        <p:grpSpPr>
          <a:xfrm>
            <a:off x="640973" y="6177287"/>
            <a:ext cx="5836486" cy="2362200"/>
            <a:chOff x="2985534" y="2857500"/>
            <a:chExt cx="11903253" cy="4953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241245-DF19-9E1A-D31B-98587D849443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4CDC8F13-612A-8917-E8DC-20CC54968D72}"/>
                </a:ext>
              </a:extLst>
            </p:cNvPr>
            <p:cNvSpPr txBox="1"/>
            <p:nvPr/>
          </p:nvSpPr>
          <p:spPr>
            <a:xfrm>
              <a:off x="2985534" y="3304534"/>
              <a:ext cx="1190325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pictures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B2207A9-E6DE-1790-2A79-96EEC4977B91}"/>
              </a:ext>
            </a:extLst>
          </p:cNvPr>
          <p:cNvGrpSpPr/>
          <p:nvPr/>
        </p:nvGrpSpPr>
        <p:grpSpPr>
          <a:xfrm>
            <a:off x="7140170" y="6615622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7E6D24-DFB1-23DC-0F05-260FE06B2724}"/>
              </a:ext>
            </a:extLst>
          </p:cNvPr>
          <p:cNvGrpSpPr/>
          <p:nvPr/>
        </p:nvGrpSpPr>
        <p:grpSpPr>
          <a:xfrm>
            <a:off x="13353036" y="2882374"/>
            <a:ext cx="4425222" cy="3752631"/>
            <a:chOff x="2921116" y="2857500"/>
            <a:chExt cx="11967674" cy="78684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B22178-63F1-278B-1E01-5694BC7EBD7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4A448D72-B6F4-D509-B5F1-05CA913EAA67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7421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above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546A3-B802-6A04-19E0-D71C252BB47E}"/>
              </a:ext>
            </a:extLst>
          </p:cNvPr>
          <p:cNvGrpSpPr/>
          <p:nvPr/>
        </p:nvGrpSpPr>
        <p:grpSpPr>
          <a:xfrm>
            <a:off x="13910309" y="6395575"/>
            <a:ext cx="3278270" cy="2362200"/>
            <a:chOff x="2921116" y="2857500"/>
            <a:chExt cx="11967674" cy="4953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8F1A90-486B-7EF6-8207-C7EAAF287ABC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69FF9473-F286-B59B-146B-528C85476470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sp>
        <p:nvSpPr>
          <p:cNvPr id="25" name="Freeform 2">
            <a:extLst>
              <a:ext uri="{FF2B5EF4-FFF2-40B4-BE49-F238E27FC236}">
                <a16:creationId xmlns:a16="http://schemas.microsoft.com/office/drawing/2014/main" id="{C72345E6-7FE7-862C-651C-A0D96EBEE155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DF57DF0C-7772-E30B-B9A3-2BCEEE3A1D6C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23EA73E1-0D86-3DE2-2839-E023DB1D7F0C}"/>
              </a:ext>
            </a:extLst>
          </p:cNvPr>
          <p:cNvSpPr txBox="1"/>
          <p:nvPr/>
        </p:nvSpPr>
        <p:spPr>
          <a:xfrm>
            <a:off x="4635635" y="28163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170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8866212-4D8D-9BE0-4E74-C779099F835B}"/>
              </a:ext>
            </a:extLst>
          </p:cNvPr>
          <p:cNvGrpSpPr/>
          <p:nvPr/>
        </p:nvGrpSpPr>
        <p:grpSpPr>
          <a:xfrm>
            <a:off x="3141757" y="6156726"/>
            <a:ext cx="11526392" cy="2367100"/>
            <a:chOff x="4028968" y="6296491"/>
            <a:chExt cx="11526392" cy="23671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5EE821E-2151-4772-2535-12AD81607456}"/>
                </a:ext>
              </a:extLst>
            </p:cNvPr>
            <p:cNvGrpSpPr/>
            <p:nvPr/>
          </p:nvGrpSpPr>
          <p:grpSpPr>
            <a:xfrm>
              <a:off x="6616365" y="6296491"/>
              <a:ext cx="6591213" cy="2362200"/>
              <a:chOff x="2921116" y="2857500"/>
              <a:chExt cx="11967674" cy="4953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9F9BE64-1D49-C02A-8EA8-2D9107D8E626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3F1174E1-88F7-F324-3910-9DCA5F605203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bookcase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0B75F5-FAEC-42A6-B8C7-57C140C98B9C}"/>
                </a:ext>
              </a:extLst>
            </p:cNvPr>
            <p:cNvGrpSpPr/>
            <p:nvPr/>
          </p:nvGrpSpPr>
          <p:grpSpPr>
            <a:xfrm>
              <a:off x="4028968" y="6301391"/>
              <a:ext cx="3278270" cy="2362200"/>
              <a:chOff x="2921116" y="2857500"/>
              <a:chExt cx="11967674" cy="4953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CE8F3EA-D4F9-A28B-1D68-B7A849447CCC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9">
                <a:extLst>
                  <a:ext uri="{FF2B5EF4-FFF2-40B4-BE49-F238E27FC236}">
                    <a16:creationId xmlns:a16="http://schemas.microsoft.com/office/drawing/2014/main" id="{7B722443-02B5-A67A-8CC6-B40BB84B9B3C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553AAFE-E6DB-A297-B91C-B6C54BF81EA6}"/>
                </a:ext>
              </a:extLst>
            </p:cNvPr>
            <p:cNvGrpSpPr/>
            <p:nvPr/>
          </p:nvGrpSpPr>
          <p:grpSpPr>
            <a:xfrm>
              <a:off x="12657435" y="6296491"/>
              <a:ext cx="2897925" cy="2362200"/>
              <a:chOff x="2921116" y="2857500"/>
              <a:chExt cx="11967674" cy="4953000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EB033ED-7B29-8B75-5267-33BDDB3B1594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9">
                <a:extLst>
                  <a:ext uri="{FF2B5EF4-FFF2-40B4-BE49-F238E27FC236}">
                    <a16:creationId xmlns:a16="http://schemas.microsoft.com/office/drawing/2014/main" id="{7FAD6826-8639-7433-8249-1E511DB3D00F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4D8592A-3796-D432-CBCA-B024B2EDF891}"/>
              </a:ext>
            </a:extLst>
          </p:cNvPr>
          <p:cNvGrpSpPr/>
          <p:nvPr/>
        </p:nvGrpSpPr>
        <p:grpSpPr>
          <a:xfrm>
            <a:off x="1666651" y="3320241"/>
            <a:ext cx="14823916" cy="3763110"/>
            <a:chOff x="2079029" y="3018208"/>
            <a:chExt cx="14823916" cy="37631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4BA9475-4616-AED4-BBAB-35F88C1B318B}"/>
                </a:ext>
              </a:extLst>
            </p:cNvPr>
            <p:cNvGrpSpPr/>
            <p:nvPr/>
          </p:nvGrpSpPr>
          <p:grpSpPr>
            <a:xfrm>
              <a:off x="10048407" y="3028288"/>
              <a:ext cx="2897925" cy="2362200"/>
              <a:chOff x="2921116" y="2857500"/>
              <a:chExt cx="11967674" cy="4953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A65FFE2-CAB0-47AD-B47D-560F1A72B315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B7C75C46-7073-0FE6-1C5B-50B1B9FC118D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9EACA2D-B00E-6D2B-DF6F-39C08A3E9A2C}"/>
                </a:ext>
              </a:extLst>
            </p:cNvPr>
            <p:cNvGrpSpPr/>
            <p:nvPr/>
          </p:nvGrpSpPr>
          <p:grpSpPr>
            <a:xfrm>
              <a:off x="4801373" y="3022910"/>
              <a:ext cx="5836486" cy="2362200"/>
              <a:chOff x="2985534" y="2857500"/>
              <a:chExt cx="11903253" cy="49530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A12995-937D-E5FC-DA66-53C3B68BA070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9">
                <a:extLst>
                  <a:ext uri="{FF2B5EF4-FFF2-40B4-BE49-F238E27FC236}">
                    <a16:creationId xmlns:a16="http://schemas.microsoft.com/office/drawing/2014/main" id="{A798DEC0-2DBF-7714-7C4B-ACA83959432B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pictures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723BA67-47B1-1E70-0A67-8A55118EA982}"/>
                </a:ext>
              </a:extLst>
            </p:cNvPr>
            <p:cNvGrpSpPr/>
            <p:nvPr/>
          </p:nvGrpSpPr>
          <p:grpSpPr>
            <a:xfrm>
              <a:off x="12477723" y="3028687"/>
              <a:ext cx="4425222" cy="3752631"/>
              <a:chOff x="2921116" y="2857500"/>
              <a:chExt cx="11967674" cy="786841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BD256A8-36A8-BD35-B965-3AEB08195662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9">
                <a:extLst>
                  <a:ext uri="{FF2B5EF4-FFF2-40B4-BE49-F238E27FC236}">
                    <a16:creationId xmlns:a16="http://schemas.microsoft.com/office/drawing/2014/main" id="{C9303CB1-85AA-76F1-D377-4D7D82B86859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742138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above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02AE0F1-14F4-31DD-880C-F6E8E5BFCBF3}"/>
                </a:ext>
              </a:extLst>
            </p:cNvPr>
            <p:cNvGrpSpPr/>
            <p:nvPr/>
          </p:nvGrpSpPr>
          <p:grpSpPr>
            <a:xfrm>
              <a:off x="2079029" y="3018208"/>
              <a:ext cx="3278270" cy="2362200"/>
              <a:chOff x="2921116" y="2857500"/>
              <a:chExt cx="11967674" cy="495300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2364DD9-89EC-DC0D-58F9-7163D656AAC6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9">
                <a:extLst>
                  <a:ext uri="{FF2B5EF4-FFF2-40B4-BE49-F238E27FC236}">
                    <a16:creationId xmlns:a16="http://schemas.microsoft.com/office/drawing/2014/main" id="{687A32E2-3FEB-23A8-32D6-CF8498C55DDE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33882230-C0FF-EA82-B122-6D3165B3D7A6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C2B1D125-CB60-CADE-6921-C86D91A35AB8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79BA4B6A-6FAB-0FF6-D34D-61D891C83722}"/>
              </a:ext>
            </a:extLst>
          </p:cNvPr>
          <p:cNvSpPr txBox="1"/>
          <p:nvPr/>
        </p:nvSpPr>
        <p:spPr>
          <a:xfrm>
            <a:off x="4643730" y="51272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286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A17D5B-E54B-7779-E299-59E9577C6F99}"/>
              </a:ext>
            </a:extLst>
          </p:cNvPr>
          <p:cNvGrpSpPr/>
          <p:nvPr/>
        </p:nvGrpSpPr>
        <p:grpSpPr>
          <a:xfrm>
            <a:off x="4138206" y="3213543"/>
            <a:ext cx="3537839" cy="2362200"/>
            <a:chOff x="2921116" y="2857500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6D29BC-B4DD-2590-B7A3-F41E0F1C8EE9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B2E1B6B5-267F-C21A-5C1C-BBA777FF5099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7C9B89-3714-F848-C073-03C1F900AA24}"/>
              </a:ext>
            </a:extLst>
          </p:cNvPr>
          <p:cNvGrpSpPr/>
          <p:nvPr/>
        </p:nvGrpSpPr>
        <p:grpSpPr>
          <a:xfrm>
            <a:off x="745590" y="3164986"/>
            <a:ext cx="2897925" cy="2362200"/>
            <a:chOff x="2921116" y="2857500"/>
            <a:chExt cx="11967674" cy="4953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77F6C9A8-0993-0755-8AC1-5B6A453571F5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CEA543-AB9C-ECAC-0133-49BF8BBFB61A}"/>
              </a:ext>
            </a:extLst>
          </p:cNvPr>
          <p:cNvGrpSpPr/>
          <p:nvPr/>
        </p:nvGrpSpPr>
        <p:grpSpPr>
          <a:xfrm>
            <a:off x="5437303" y="6309040"/>
            <a:ext cx="4544822" cy="2362200"/>
            <a:chOff x="2985534" y="2857500"/>
            <a:chExt cx="11903253" cy="4953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241245-DF19-9E1A-D31B-98587D849443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4CDC8F13-612A-8917-E8DC-20CC54968D72}"/>
                </a:ext>
              </a:extLst>
            </p:cNvPr>
            <p:cNvSpPr txBox="1"/>
            <p:nvPr/>
          </p:nvSpPr>
          <p:spPr>
            <a:xfrm>
              <a:off x="2985534" y="3304534"/>
              <a:ext cx="1190325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books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B2207A9-E6DE-1790-2A79-96EEC4977B91}"/>
              </a:ext>
            </a:extLst>
          </p:cNvPr>
          <p:cNvGrpSpPr/>
          <p:nvPr/>
        </p:nvGrpSpPr>
        <p:grpSpPr>
          <a:xfrm>
            <a:off x="2164837" y="6307113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7E6D24-DFB1-23DC-0F05-260FE06B2724}"/>
              </a:ext>
            </a:extLst>
          </p:cNvPr>
          <p:cNvGrpSpPr/>
          <p:nvPr/>
        </p:nvGrpSpPr>
        <p:grpSpPr>
          <a:xfrm>
            <a:off x="7639174" y="3201924"/>
            <a:ext cx="7010399" cy="2362200"/>
            <a:chOff x="2921116" y="2857500"/>
            <a:chExt cx="11967674" cy="4953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B22178-63F1-278B-1E01-5694BC7EBD7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4A448D72-B6F4-D509-B5F1-05CA913EAA67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in front of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546A3-B802-6A04-19E0-D71C252BB47E}"/>
              </a:ext>
            </a:extLst>
          </p:cNvPr>
          <p:cNvGrpSpPr/>
          <p:nvPr/>
        </p:nvGrpSpPr>
        <p:grpSpPr>
          <a:xfrm>
            <a:off x="14712198" y="3218671"/>
            <a:ext cx="3278270" cy="2362200"/>
            <a:chOff x="2921116" y="2857500"/>
            <a:chExt cx="11967674" cy="4953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8F1A90-486B-7EF6-8207-C7EAAF287ABC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69FF9473-F286-B59B-146B-528C85476470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7F66E6-2B88-3E86-F0FB-AF568EACF514}"/>
              </a:ext>
            </a:extLst>
          </p:cNvPr>
          <p:cNvGrpSpPr/>
          <p:nvPr/>
        </p:nvGrpSpPr>
        <p:grpSpPr>
          <a:xfrm>
            <a:off x="9982125" y="6307113"/>
            <a:ext cx="4495875" cy="2362200"/>
            <a:chOff x="2921116" y="2857500"/>
            <a:chExt cx="11967674" cy="4953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5F1191-3E12-2CFA-314D-10F48DD7CB0B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D1EC82F5-E1F7-4955-FEEB-47F6AB42DACE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clock</a:t>
              </a:r>
            </a:p>
          </p:txBody>
        </p: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id="{86596967-7FBD-9BFA-3B35-19FDFA44E2DF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EF341136-B1EA-56C4-1C8D-AF1A69ED7F4C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9B71FFD2-C185-B55C-E93B-AB94F3BA91DE}"/>
              </a:ext>
            </a:extLst>
          </p:cNvPr>
          <p:cNvSpPr txBox="1"/>
          <p:nvPr/>
        </p:nvSpPr>
        <p:spPr>
          <a:xfrm>
            <a:off x="4733946" y="-11003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051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ADA1959-B323-4D89-9E2C-154C325DBE4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8 Lesson 2 Period 3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E9118F-4E07-4EA6-A00E-7605227A5CBF}:4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B83850-5E22-4A03-81E3-1329287B6CEB}:4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52AA51-8E11-4E48-90A3-72D957AAE33C}:4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DA65A1-03E0-475D-A49C-38DAEB386616}:4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3CDBE9-B365-4F3F-8D62-E048F9EFDF46}:47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C65CA4-169A-40C3-9A17-318496CF7010}:4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1BC9C6-3171-4FF5-9417-995049E433DF}:4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671DB6-9413-4164-8B13-EFB9C6CBF064}:40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CA6460-DB17-4EA6-A7C1-ABF640A4C21B}:25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D97D68-0429-445B-BD19-80591876BEC5}:4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F9E000-A1B3-46B0-AE25-1F66BE818357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74D28A-47A2-4366-9DFA-01BCDDF4EA56}:4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8BAFB6-38BC-4F57-8DB5-BF8FE1427EA6}:4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BE8878-9EBC-460F-9943-9C6115078DF4}:41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7AADC4-0210-4F78-8E13-3E8EC7DCF1EB}:47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0E5345-7172-4209-9F82-19456F2DDF42}:4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46D2D7-4409-4F7E-8C75-9F48EBA3DAA5}:4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8F25D3-1F5C-4164-B625-A073DC79EC2B}:41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570AC1-5822-4259-AB1A-260C8F159AD8}:40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881917-6BA0-44DF-973F-236A864A4E7A}:26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CC005D-4283-4071-BDD8-5F22522BB750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78C46C-96D5-4292-B15C-0E5EC20E54DA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593567-CEA4-4270-A0D9-95E1205C646B}:41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DBAE9B-C2D2-46DC-9B0D-17C2AAB23B30}:41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16344F-52AD-4436-978A-491A9FB6FC26}:4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CD5153-47ED-4E28-A719-3C5E7E3C4C3D}:42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F080A1-9E5F-483A-A846-D4C16CD266B8}:42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7A7ED2-DFCD-4143-89DB-C906A4118F23}:42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FB492C-DF92-429A-A4F7-875B99D9A801}:42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CDCEB9-B0BC-41CB-B4A5-D507D5B4BA1A}:4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C29301-4114-4F50-ACCD-4CF5BE5ACBEE}:42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F942C1-9705-4140-9C72-A31AE9745B2B}:4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FB8F9F-48C6-4E4D-99EE-1033FD2E92B3}:25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638453-9485-4AF8-B777-7CA6CACE070A}:40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F62339-92CF-408A-A24C-F8CF921990DA}:26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260844-09BC-4B4C-83DF-1186EB199486}:42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AECBBF-9CAB-4E30-9042-23B2652C6828}:47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9D3877-2AD4-46D6-91F3-A7C919EF1D80}:47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1E46C4-8C15-432A-BFDF-53139E3CF8CA}:47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C41EB2-F17B-45BB-93AF-347CD30BC56B}:26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258306-4DDD-4577-9C24-955D7319C8A4}:43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3D6B68-AF14-4CDC-BEE3-027AE08DA5DF}:3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57CD53-3B8A-4244-8DED-7D738B9AC257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94548F-4D32-43C5-A738-F59CA953C135}:2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D35071-3920-4262-B655-9ADBFF489E8B}:4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2E87B2-7EEB-4990-B1CF-4D2FEDC535E3}:4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453A70-9921-4455-84FF-367D5D29D843}:4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514</Words>
  <Application>Microsoft Office PowerPoint</Application>
  <PresentationFormat>Custom</PresentationFormat>
  <Paragraphs>231</Paragraphs>
  <Slides>47</Slides>
  <Notes>47</Notes>
  <HiddenSlides>0</HiddenSlides>
  <MMClips>24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Dreaming Outloud Pro</vt:lpstr>
      <vt:lpstr>Calibri</vt:lpstr>
      <vt:lpstr>Congenial Black</vt:lpstr>
      <vt:lpstr>Arial</vt:lpstr>
      <vt:lpstr>MTD Anydore</vt:lpstr>
      <vt:lpstr>Chronica Pro</vt:lpstr>
      <vt:lpstr>Abadi Extra Light</vt:lpstr>
      <vt:lpstr>Comic Sans MS</vt:lpstr>
      <vt:lpstr>StoryBook Rough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 Lesson 2 Period 3</dc:title>
  <dc:creator>Trang Nguyen</dc:creator>
  <cp:lastModifiedBy>DELL</cp:lastModifiedBy>
  <cp:revision>44</cp:revision>
  <dcterms:created xsi:type="dcterms:W3CDTF">2006-08-16T00:00:00Z</dcterms:created>
  <dcterms:modified xsi:type="dcterms:W3CDTF">2024-12-09T08:44:08Z</dcterms:modified>
  <dc:identifier>DAF4oBq9B7k</dc:identifier>
</cp:coreProperties>
</file>