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74" r:id="rId3"/>
    <p:sldId id="256" r:id="rId4"/>
    <p:sldId id="257" r:id="rId5"/>
    <p:sldId id="258" r:id="rId6"/>
    <p:sldId id="503" r:id="rId7"/>
    <p:sldId id="508" r:id="rId8"/>
    <p:sldId id="504" r:id="rId9"/>
    <p:sldId id="505" r:id="rId10"/>
    <p:sldId id="506" r:id="rId11"/>
    <p:sldId id="260" r:id="rId12"/>
    <p:sldId id="261" r:id="rId13"/>
    <p:sldId id="509" r:id="rId14"/>
    <p:sldId id="507" r:id="rId15"/>
    <p:sldId id="466" r:id="rId16"/>
    <p:sldId id="467" r:id="rId17"/>
    <p:sldId id="496" r:id="rId18"/>
    <p:sldId id="497" r:id="rId19"/>
    <p:sldId id="417" r:id="rId20"/>
    <p:sldId id="407" r:id="rId21"/>
    <p:sldId id="265" r:id="rId22"/>
    <p:sldId id="262" r:id="rId23"/>
    <p:sldId id="498" r:id="rId24"/>
    <p:sldId id="499" r:id="rId25"/>
    <p:sldId id="500" r:id="rId26"/>
    <p:sldId id="472" r:id="rId27"/>
    <p:sldId id="501" r:id="rId28"/>
    <p:sldId id="476" r:id="rId29"/>
    <p:sldId id="408" r:id="rId30"/>
    <p:sldId id="311" r:id="rId31"/>
  </p:sldIdLst>
  <p:sldSz cx="18288000" cy="10287000"/>
  <p:notesSz cx="6858000" cy="9144000"/>
  <p:embeddedFontLst>
    <p:embeddedFont>
      <p:font typeface="Abadi Extra Light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aleway Heavy" panose="020B0604020202020204" charset="0"/>
      <p:regular r:id="rId38"/>
    </p:embeddedFont>
    <p:embeddedFont>
      <p:font typeface="Ravie" panose="04040805050809020602" pitchFamily="82" charset="0"/>
      <p:regular r:id="rId39"/>
    </p:embeddedFont>
    <p:embeddedFont>
      <p:font typeface="Rastanty Cortez" panose="020B0604020202020204" charset="0"/>
      <p:regular r:id="rId40"/>
    </p:embeddedFont>
    <p:embeddedFont>
      <p:font typeface="Congenial" panose="020B0604020202020204" charset="0"/>
      <p:regular r:id="rId41"/>
      <p:bold r:id="rId42"/>
      <p:italic r:id="rId43"/>
      <p:boldItalic r:id="rId44"/>
    </p:embeddedFont>
    <p:embeddedFont>
      <p:font typeface="Modern Love" panose="020B0604020202020204" charset="0"/>
      <p:regular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MTD Anydore" panose="02000500000000000000" charset="0"/>
      <p:regular r:id="rId50"/>
    </p:embeddedFont>
    <p:embeddedFont>
      <p:font typeface="StoryBook Rough" panose="020B0604020202020204" charset="0"/>
      <p:regular r:id="rId51"/>
    </p:embeddedFont>
    <p:embeddedFont>
      <p:font typeface="Comfortaa" panose="020B0604020202020204" charset="0"/>
      <p:regular r:id="rId52"/>
      <p:bold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2B2B2"/>
    <a:srgbClr val="EBF1DE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78456" autoAdjust="0"/>
  </p:normalViewPr>
  <p:slideViewPr>
    <p:cSldViewPr>
      <p:cViewPr varScale="1">
        <p:scale>
          <a:sx n="39" d="100"/>
          <a:sy n="39" d="100"/>
        </p:scale>
        <p:origin x="12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01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20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84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29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6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7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3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5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65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77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4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34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55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23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25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90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95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0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5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80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29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box</a:t>
            </a:r>
            <a:r>
              <a:rPr lang="en-US" baseline="0" dirty="0"/>
              <a:t> to give scores to groups.</a:t>
            </a:r>
            <a:endParaRPr lang="en-US" dirty="0"/>
          </a:p>
          <a:p>
            <a:r>
              <a:rPr lang="en-US" dirty="0"/>
              <a:t>Click numbers to link to the Question slide. </a:t>
            </a:r>
          </a:p>
          <a:p>
            <a:r>
              <a:rPr lang="en-US" dirty="0"/>
              <a:t>Click star to end the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51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1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1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3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20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9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3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1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0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2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image" Target="../media/image1.tif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11" Type="http://schemas.openxmlformats.org/officeDocument/2006/relationships/slide" Target="slide6.xml"/><Relationship Id="rId5" Type="http://schemas.openxmlformats.org/officeDocument/2006/relationships/image" Target="../media/image19.png"/><Relationship Id="rId10" Type="http://schemas.openxmlformats.org/officeDocument/2006/relationships/image" Target="../media/image76.sv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11" Type="http://schemas.openxmlformats.org/officeDocument/2006/relationships/slide" Target="slide6.xml"/><Relationship Id="rId5" Type="http://schemas.openxmlformats.org/officeDocument/2006/relationships/image" Target="../media/image19.png"/><Relationship Id="rId10" Type="http://schemas.openxmlformats.org/officeDocument/2006/relationships/image" Target="../media/image81.sv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openxmlformats.org/officeDocument/2006/relationships/image" Target="../media/image19.png"/><Relationship Id="rId10" Type="http://schemas.openxmlformats.org/officeDocument/2006/relationships/image" Target="../media/image84.sv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2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6.sv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11" Type="http://schemas.openxmlformats.org/officeDocument/2006/relationships/image" Target="../media/image90.sv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88.svg"/><Relationship Id="rId1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17.svg"/><Relationship Id="rId3" Type="http://schemas.openxmlformats.org/officeDocument/2006/relationships/audio" Target="../media/media2.mp3"/><Relationship Id="rId7" Type="http://schemas.openxmlformats.org/officeDocument/2006/relationships/image" Target="../media/image3.svg"/><Relationship Id="rId12" Type="http://schemas.openxmlformats.org/officeDocument/2006/relationships/image" Target="../media/image56.png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58.png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11" Type="http://schemas.openxmlformats.org/officeDocument/2006/relationships/image" Target="../media/image115.sv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119.sv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3.sv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9.svg"/><Relationship Id="rId18" Type="http://schemas.openxmlformats.org/officeDocument/2006/relationships/image" Target="../media/image68.png"/><Relationship Id="rId3" Type="http://schemas.microsoft.com/office/2007/relationships/media" Target="../media/media1.mp3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" Type="http://schemas.openxmlformats.org/officeDocument/2006/relationships/audio" Target="NULL" TargetMode="External"/><Relationship Id="rId16" Type="http://schemas.openxmlformats.org/officeDocument/2006/relationships/image" Target="../media/image108.svg"/><Relationship Id="rId20" Type="http://schemas.openxmlformats.org/officeDocument/2006/relationships/image" Target="../media/image8.png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11" Type="http://schemas.openxmlformats.org/officeDocument/2006/relationships/image" Target="../media/image63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19" Type="http://schemas.openxmlformats.org/officeDocument/2006/relationships/image" Target="../media/image6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png"/><Relationship Id="rId12" Type="http://schemas.openxmlformats.org/officeDocument/2006/relationships/image" Target="../media/image7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104.svg"/><Relationship Id="rId4" Type="http://schemas.openxmlformats.org/officeDocument/2006/relationships/audio" Target="../media/audio5.wav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2.png"/><Relationship Id="rId12" Type="http://schemas.openxmlformats.org/officeDocument/2006/relationships/image" Target="../media/image7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1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0" Type="http://schemas.openxmlformats.org/officeDocument/2006/relationships/image" Target="../media/image108.svg"/><Relationship Id="rId4" Type="http://schemas.openxmlformats.org/officeDocument/2006/relationships/audio" Target="../media/audio5.wav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75.png"/><Relationship Id="rId18" Type="http://schemas.openxmlformats.org/officeDocument/2006/relationships/image" Target="../media/image78.png"/><Relationship Id="rId26" Type="http://schemas.openxmlformats.org/officeDocument/2006/relationships/image" Target="../media/image82.png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136.sv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77.gif"/><Relationship Id="rId25" Type="http://schemas.openxmlformats.org/officeDocument/2006/relationships/image" Target="../media/image14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1.svg"/><Relationship Id="rId20" Type="http://schemas.openxmlformats.org/officeDocument/2006/relationships/image" Target="../media/image79.png"/><Relationship Id="rId1" Type="http://schemas.openxmlformats.org/officeDocument/2006/relationships/tags" Target="../tags/tag19.xml"/><Relationship Id="rId6" Type="http://schemas.openxmlformats.org/officeDocument/2006/relationships/image" Target="../media/image125.svg"/><Relationship Id="rId11" Type="http://schemas.openxmlformats.org/officeDocument/2006/relationships/image" Target="../media/image2.png"/><Relationship Id="rId24" Type="http://schemas.openxmlformats.org/officeDocument/2006/relationships/image" Target="../media/image81.png"/><Relationship Id="rId5" Type="http://schemas.openxmlformats.org/officeDocument/2006/relationships/image" Target="../media/image73.png"/><Relationship Id="rId15" Type="http://schemas.openxmlformats.org/officeDocument/2006/relationships/image" Target="../media/image76.png"/><Relationship Id="rId23" Type="http://schemas.openxmlformats.org/officeDocument/2006/relationships/image" Target="../media/image138.svg"/><Relationship Id="rId28" Type="http://schemas.openxmlformats.org/officeDocument/2006/relationships/audio" Target="../media/audio4.wav"/><Relationship Id="rId10" Type="http://schemas.openxmlformats.org/officeDocument/2006/relationships/image" Target="../media/image127.svg"/><Relationship Id="rId19" Type="http://schemas.openxmlformats.org/officeDocument/2006/relationships/image" Target="../media/image134.svg"/><Relationship Id="rId4" Type="http://schemas.openxmlformats.org/officeDocument/2006/relationships/audio" Target="../media/audio4.wav"/><Relationship Id="rId9" Type="http://schemas.openxmlformats.org/officeDocument/2006/relationships/image" Target="../media/image74.png"/><Relationship Id="rId14" Type="http://schemas.openxmlformats.org/officeDocument/2006/relationships/image" Target="../media/image129.svg"/><Relationship Id="rId22" Type="http://schemas.openxmlformats.org/officeDocument/2006/relationships/image" Target="../media/image80.png"/><Relationship Id="rId27" Type="http://schemas.openxmlformats.org/officeDocument/2006/relationships/image" Target="../media/image1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8.svg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svg"/><Relationship Id="rId3" Type="http://schemas.microsoft.com/office/2007/relationships/media" Target="../media/media1.mp3"/><Relationship Id="rId7" Type="http://schemas.openxmlformats.org/officeDocument/2006/relationships/image" Target="../media/image3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audio" Target="NULL" TargetMode="External"/><Relationship Id="rId16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46.sv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84.png"/><Relationship Id="rId11" Type="http://schemas.openxmlformats.org/officeDocument/2006/relationships/image" Target="../media/image150.svg"/><Relationship Id="rId5" Type="http://schemas.openxmlformats.org/officeDocument/2006/relationships/image" Target="../media/image144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87.png"/><Relationship Id="rId5" Type="http://schemas.openxmlformats.org/officeDocument/2006/relationships/image" Target="../media/image154.sv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154.svg"/><Relationship Id="rId5" Type="http://schemas.openxmlformats.org/officeDocument/2006/relationships/image" Target="../media/image89.png"/><Relationship Id="rId4" Type="http://schemas.openxmlformats.org/officeDocument/2006/relationships/image" Target="../media/image91.png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5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89.png"/><Relationship Id="rId5" Type="http://schemas.openxmlformats.org/officeDocument/2006/relationships/image" Target="../media/image91.png"/><Relationship Id="rId10" Type="http://schemas.openxmlformats.org/officeDocument/2006/relationships/image" Target="../media/image156.svg"/><Relationship Id="rId4" Type="http://schemas.openxmlformats.org/officeDocument/2006/relationships/audio" Target="../media/audio6.wav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audio" Target="../media/media3.mp3"/><Relationship Id="rId7" Type="http://schemas.openxmlformats.org/officeDocument/2006/relationships/image" Target="../media/image90.png"/><Relationship Id="rId12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tags" Target="../tags/tag25.xml"/><Relationship Id="rId6" Type="http://schemas.openxmlformats.org/officeDocument/2006/relationships/image" Target="../media/image91.png"/><Relationship Id="rId11" Type="http://schemas.openxmlformats.org/officeDocument/2006/relationships/image" Target="../media/image88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15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17.svg"/><Relationship Id="rId3" Type="http://schemas.openxmlformats.org/officeDocument/2006/relationships/audio" Target="../media/media2.mp3"/><Relationship Id="rId7" Type="http://schemas.openxmlformats.org/officeDocument/2006/relationships/image" Target="../media/image3.svg"/><Relationship Id="rId12" Type="http://schemas.openxmlformats.org/officeDocument/2006/relationships/image" Target="../media/image56.png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58.png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11" Type="http://schemas.openxmlformats.org/officeDocument/2006/relationships/image" Target="../media/image115.sv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119.sv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3.sv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5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90.png"/><Relationship Id="rId5" Type="http://schemas.openxmlformats.org/officeDocument/2006/relationships/image" Target="../media/image91.png"/><Relationship Id="rId10" Type="http://schemas.openxmlformats.org/officeDocument/2006/relationships/image" Target="../media/image88.png"/><Relationship Id="rId4" Type="http://schemas.openxmlformats.org/officeDocument/2006/relationships/audio" Target="../media/audio6.wav"/><Relationship Id="rId9" Type="http://schemas.openxmlformats.org/officeDocument/2006/relationships/image" Target="../media/image15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75.png"/><Relationship Id="rId18" Type="http://schemas.openxmlformats.org/officeDocument/2006/relationships/image" Target="../media/image78.png"/><Relationship Id="rId26" Type="http://schemas.openxmlformats.org/officeDocument/2006/relationships/image" Target="../media/image82.png"/><Relationship Id="rId3" Type="http://schemas.openxmlformats.org/officeDocument/2006/relationships/notesSlide" Target="../notesSlides/notesSlide27.xml"/><Relationship Id="rId21" Type="http://schemas.openxmlformats.org/officeDocument/2006/relationships/image" Target="../media/image136.sv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17" Type="http://schemas.openxmlformats.org/officeDocument/2006/relationships/image" Target="../media/image77.gif"/><Relationship Id="rId25" Type="http://schemas.openxmlformats.org/officeDocument/2006/relationships/image" Target="../media/image14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1.svg"/><Relationship Id="rId20" Type="http://schemas.openxmlformats.org/officeDocument/2006/relationships/image" Target="../media/image79.png"/><Relationship Id="rId1" Type="http://schemas.openxmlformats.org/officeDocument/2006/relationships/tags" Target="../tags/tag28.xml"/><Relationship Id="rId6" Type="http://schemas.openxmlformats.org/officeDocument/2006/relationships/image" Target="../media/image125.svg"/><Relationship Id="rId11" Type="http://schemas.openxmlformats.org/officeDocument/2006/relationships/image" Target="../media/image2.png"/><Relationship Id="rId24" Type="http://schemas.openxmlformats.org/officeDocument/2006/relationships/image" Target="../media/image81.png"/><Relationship Id="rId5" Type="http://schemas.openxmlformats.org/officeDocument/2006/relationships/image" Target="../media/image73.png"/><Relationship Id="rId15" Type="http://schemas.openxmlformats.org/officeDocument/2006/relationships/image" Target="../media/image76.png"/><Relationship Id="rId23" Type="http://schemas.openxmlformats.org/officeDocument/2006/relationships/image" Target="../media/image138.svg"/><Relationship Id="rId28" Type="http://schemas.openxmlformats.org/officeDocument/2006/relationships/audio" Target="../media/audio4.wav"/><Relationship Id="rId10" Type="http://schemas.openxmlformats.org/officeDocument/2006/relationships/image" Target="../media/image127.svg"/><Relationship Id="rId19" Type="http://schemas.openxmlformats.org/officeDocument/2006/relationships/image" Target="../media/image134.svg"/><Relationship Id="rId4" Type="http://schemas.openxmlformats.org/officeDocument/2006/relationships/audio" Target="../media/audio4.wav"/><Relationship Id="rId9" Type="http://schemas.openxmlformats.org/officeDocument/2006/relationships/image" Target="../media/image74.png"/><Relationship Id="rId14" Type="http://schemas.openxmlformats.org/officeDocument/2006/relationships/image" Target="../media/image129.svg"/><Relationship Id="rId22" Type="http://schemas.openxmlformats.org/officeDocument/2006/relationships/image" Target="../media/image80.png"/><Relationship Id="rId27" Type="http://schemas.openxmlformats.org/officeDocument/2006/relationships/image" Target="../media/image14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sv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8.svg"/><Relationship Id="rId1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4" Type="http://schemas.openxmlformats.org/officeDocument/2006/relationships/image" Target="../media/image9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19.svg"/><Relationship Id="rId1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svg"/><Relationship Id="rId1" Type="http://schemas.openxmlformats.org/officeDocument/2006/relationships/tags" Target="../tags/tag4.xml"/><Relationship Id="rId6" Type="http://schemas.openxmlformats.org/officeDocument/2006/relationships/image" Target="../media/image15.sv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3.svg"/><Relationship Id="rId4" Type="http://schemas.openxmlformats.org/officeDocument/2006/relationships/audio" Target="../media/audio2.wav"/><Relationship Id="rId9" Type="http://schemas.openxmlformats.org/officeDocument/2006/relationships/image" Target="../media/image2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8.sv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1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sv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11" Type="http://schemas.openxmlformats.org/officeDocument/2006/relationships/image" Target="../media/image39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37.svg"/><Relationship Id="rId1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7.svg"/><Relationship Id="rId18" Type="http://schemas.openxmlformats.org/officeDocument/2006/relationships/image" Target="../media/image29.png"/><Relationship Id="rId26" Type="http://schemas.openxmlformats.org/officeDocument/2006/relationships/slide" Target="slide12.xml"/><Relationship Id="rId3" Type="http://schemas.openxmlformats.org/officeDocument/2006/relationships/control" Target="../activeX/activeX1.xml"/><Relationship Id="rId21" Type="http://schemas.openxmlformats.org/officeDocument/2006/relationships/image" Target="../media/image30.png"/><Relationship Id="rId7" Type="http://schemas.openxmlformats.org/officeDocument/2006/relationships/audio" Target="../media/audio2.wav"/><Relationship Id="rId12" Type="http://schemas.openxmlformats.org/officeDocument/2006/relationships/image" Target="../media/image27.png"/><Relationship Id="rId17" Type="http://schemas.openxmlformats.org/officeDocument/2006/relationships/slide" Target="slide9.xml"/><Relationship Id="rId25" Type="http://schemas.openxmlformats.org/officeDocument/2006/relationships/image" Target="../media/image55.svg"/><Relationship Id="rId2" Type="http://schemas.openxmlformats.org/officeDocument/2006/relationships/tags" Target="../tags/tag7.xml"/><Relationship Id="rId16" Type="http://schemas.openxmlformats.org/officeDocument/2006/relationships/image" Target="../media/image49.svg"/><Relationship Id="rId20" Type="http://schemas.openxmlformats.org/officeDocument/2006/relationships/slide" Target="slide10.xml"/><Relationship Id="rId29" Type="http://schemas.openxmlformats.org/officeDocument/2006/relationships/slide" Target="slide13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6.xml"/><Relationship Id="rId11" Type="http://schemas.openxmlformats.org/officeDocument/2006/relationships/slide" Target="slide7.xml"/><Relationship Id="rId24" Type="http://schemas.openxmlformats.org/officeDocument/2006/relationships/image" Target="../media/image31.png"/><Relationship Id="rId32" Type="http://schemas.openxmlformats.org/officeDocument/2006/relationships/audio" Target="../media/audio2.wav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23" Type="http://schemas.openxmlformats.org/officeDocument/2006/relationships/slide" Target="slide11.xml"/><Relationship Id="rId28" Type="http://schemas.openxmlformats.org/officeDocument/2006/relationships/image" Target="../media/image57.svg"/><Relationship Id="rId10" Type="http://schemas.openxmlformats.org/officeDocument/2006/relationships/image" Target="../media/image45.svg"/><Relationship Id="rId19" Type="http://schemas.openxmlformats.org/officeDocument/2006/relationships/image" Target="../media/image51.svg"/><Relationship Id="rId31" Type="http://schemas.openxmlformats.org/officeDocument/2006/relationships/image" Target="../media/image25.wmf"/><Relationship Id="rId4" Type="http://schemas.openxmlformats.org/officeDocument/2006/relationships/control" Target="../activeX/activeX2.xml"/><Relationship Id="rId9" Type="http://schemas.openxmlformats.org/officeDocument/2006/relationships/image" Target="../media/image26.png"/><Relationship Id="rId14" Type="http://schemas.openxmlformats.org/officeDocument/2006/relationships/slide" Target="slide8.xml"/><Relationship Id="rId22" Type="http://schemas.openxmlformats.org/officeDocument/2006/relationships/image" Target="../media/image53.svg"/><Relationship Id="rId27" Type="http://schemas.openxmlformats.org/officeDocument/2006/relationships/image" Target="../media/image32.png"/><Relationship Id="rId30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openxmlformats.org/officeDocument/2006/relationships/image" Target="../media/image19.png"/><Relationship Id="rId10" Type="http://schemas.openxmlformats.org/officeDocument/2006/relationships/image" Target="../media/image62.svg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11" Type="http://schemas.openxmlformats.org/officeDocument/2006/relationships/slide" Target="slide6.xml"/><Relationship Id="rId5" Type="http://schemas.openxmlformats.org/officeDocument/2006/relationships/image" Target="../media/image19.png"/><Relationship Id="rId10" Type="http://schemas.openxmlformats.org/officeDocument/2006/relationships/image" Target="../media/image67.sv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9.sv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4CDB8E-934A-CD81-B113-5AF2522A8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775134" y="0"/>
            <a:ext cx="2516833" cy="10096500"/>
          </a:xfrm>
          <a:custGeom>
            <a:avLst/>
            <a:gdLst/>
            <a:ahLst/>
            <a:cxnLst/>
            <a:rect l="l" t="t" r="r" b="b"/>
            <a:pathLst>
              <a:path w="6229786" h="10287000">
                <a:moveTo>
                  <a:pt x="0" y="0"/>
                </a:moveTo>
                <a:lnTo>
                  <a:pt x="6229787" y="0"/>
                </a:lnTo>
                <a:lnTo>
                  <a:pt x="62297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F52AA7E-2443-31E6-7451-8AFB82FD3282}"/>
              </a:ext>
            </a:extLst>
          </p:cNvPr>
          <p:cNvSpPr txBox="1"/>
          <p:nvPr/>
        </p:nvSpPr>
        <p:spPr>
          <a:xfrm>
            <a:off x="871992" y="160467"/>
            <a:ext cx="13682208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A:Whose ________ is this?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3687DB6-2502-22DB-C34B-BBFA2786C4A7}"/>
              </a:ext>
            </a:extLst>
          </p:cNvPr>
          <p:cNvSpPr txBox="1"/>
          <p:nvPr/>
        </p:nvSpPr>
        <p:spPr>
          <a:xfrm>
            <a:off x="3508304" y="7087428"/>
            <a:ext cx="2838965" cy="727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Peter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28439C3-06EA-30CF-4802-2B96A290A3E1}"/>
              </a:ext>
            </a:extLst>
          </p:cNvPr>
          <p:cNvSpPr/>
          <p:nvPr/>
        </p:nvSpPr>
        <p:spPr>
          <a:xfrm>
            <a:off x="2828946" y="2175240"/>
            <a:ext cx="4197682" cy="4626685"/>
          </a:xfrm>
          <a:custGeom>
            <a:avLst/>
            <a:gdLst/>
            <a:ahLst/>
            <a:cxnLst/>
            <a:rect l="l" t="t" r="r" b="b"/>
            <a:pathLst>
              <a:path w="2331901" h="3398034">
                <a:moveTo>
                  <a:pt x="0" y="0"/>
                </a:moveTo>
                <a:lnTo>
                  <a:pt x="2331901" y="0"/>
                </a:lnTo>
                <a:lnTo>
                  <a:pt x="2331901" y="3398034"/>
                </a:lnTo>
                <a:lnTo>
                  <a:pt x="0" y="33980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489D3B33-4AD6-5B1E-76AD-C04429CE8788}"/>
              </a:ext>
            </a:extLst>
          </p:cNvPr>
          <p:cNvSpPr/>
          <p:nvPr/>
        </p:nvSpPr>
        <p:spPr>
          <a:xfrm rot="-403348">
            <a:off x="8221163" y="3273543"/>
            <a:ext cx="3576123" cy="3549415"/>
          </a:xfrm>
          <a:custGeom>
            <a:avLst/>
            <a:gdLst/>
            <a:ahLst/>
            <a:cxnLst/>
            <a:rect l="l" t="t" r="r" b="b"/>
            <a:pathLst>
              <a:path w="2947675" h="1757551">
                <a:moveTo>
                  <a:pt x="0" y="0"/>
                </a:moveTo>
                <a:lnTo>
                  <a:pt x="2947675" y="0"/>
                </a:lnTo>
                <a:lnTo>
                  <a:pt x="2947675" y="1757551"/>
                </a:lnTo>
                <a:lnTo>
                  <a:pt x="0" y="1757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2"/>
          <p:cNvSpPr txBox="1"/>
          <p:nvPr/>
        </p:nvSpPr>
        <p:spPr>
          <a:xfrm>
            <a:off x="579899" y="7993890"/>
            <a:ext cx="7424606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 B: _________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51071" y="7814487"/>
            <a:ext cx="615343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Peter’s.</a:t>
            </a:r>
          </a:p>
        </p:txBody>
      </p:sp>
      <p:sp>
        <p:nvSpPr>
          <p:cNvPr id="3" name="Star: 5 Points 2">
            <a:hlinkClick r:id="rId11" action="ppaction://hlinksldjump"/>
            <a:extLst>
              <a:ext uri="{FF2B5EF4-FFF2-40B4-BE49-F238E27FC236}">
                <a16:creationId xmlns:a16="http://schemas.microsoft.com/office/drawing/2014/main" id="{62A269AC-D520-545A-8B30-2950C54FB0CF}"/>
              </a:ext>
            </a:extLst>
          </p:cNvPr>
          <p:cNvSpPr/>
          <p:nvPr/>
        </p:nvSpPr>
        <p:spPr>
          <a:xfrm>
            <a:off x="12681544" y="86487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48991" y="73397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pencil case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022A0C6-FAFE-3E2B-66D2-629CD8C34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V="1">
            <a:off x="1" y="0"/>
            <a:ext cx="3631510" cy="4166332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4166332"/>
                </a:moveTo>
                <a:lnTo>
                  <a:pt x="4090581" y="4166332"/>
                </a:lnTo>
                <a:lnTo>
                  <a:pt x="4090581" y="0"/>
                </a:lnTo>
                <a:lnTo>
                  <a:pt x="0" y="0"/>
                </a:lnTo>
                <a:lnTo>
                  <a:pt x="0" y="416633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" y="6120668"/>
            <a:ext cx="3349964" cy="4166332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0"/>
                </a:moveTo>
                <a:lnTo>
                  <a:pt x="4090581" y="0"/>
                </a:lnTo>
                <a:lnTo>
                  <a:pt x="4090581" y="4166332"/>
                </a:lnTo>
                <a:lnTo>
                  <a:pt x="0" y="41663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6F7568B-D172-1F1B-B903-98251EE8D1F7}"/>
              </a:ext>
            </a:extLst>
          </p:cNvPr>
          <p:cNvSpPr/>
          <p:nvPr/>
        </p:nvSpPr>
        <p:spPr>
          <a:xfrm>
            <a:off x="6977146" y="2367425"/>
            <a:ext cx="4800600" cy="4791282"/>
          </a:xfrm>
          <a:custGeom>
            <a:avLst/>
            <a:gdLst/>
            <a:ahLst/>
            <a:cxnLst/>
            <a:rect l="l" t="t" r="r" b="b"/>
            <a:pathLst>
              <a:path w="2675905" h="2878607">
                <a:moveTo>
                  <a:pt x="0" y="0"/>
                </a:moveTo>
                <a:lnTo>
                  <a:pt x="2675906" y="0"/>
                </a:lnTo>
                <a:lnTo>
                  <a:pt x="2675906" y="2878607"/>
                </a:lnTo>
                <a:lnTo>
                  <a:pt x="0" y="28786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C5BCDC76-EC96-4EA8-AEF3-FE492800C467}"/>
              </a:ext>
            </a:extLst>
          </p:cNvPr>
          <p:cNvSpPr/>
          <p:nvPr/>
        </p:nvSpPr>
        <p:spPr>
          <a:xfrm rot="-1388967">
            <a:off x="13595093" y="2295166"/>
            <a:ext cx="3668942" cy="3625254"/>
          </a:xfrm>
          <a:custGeom>
            <a:avLst/>
            <a:gdLst/>
            <a:ahLst/>
            <a:cxnLst/>
            <a:rect l="l" t="t" r="r" b="b"/>
            <a:pathLst>
              <a:path w="1795844" h="1795844">
                <a:moveTo>
                  <a:pt x="0" y="0"/>
                </a:moveTo>
                <a:lnTo>
                  <a:pt x="1795844" y="0"/>
                </a:lnTo>
                <a:lnTo>
                  <a:pt x="1795844" y="1795843"/>
                </a:lnTo>
                <a:lnTo>
                  <a:pt x="0" y="17958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25CE3127-3052-A5CD-4512-89AF98A567DB}"/>
              </a:ext>
            </a:extLst>
          </p:cNvPr>
          <p:cNvSpPr txBox="1"/>
          <p:nvPr/>
        </p:nvSpPr>
        <p:spPr>
          <a:xfrm>
            <a:off x="4090581" y="233623"/>
            <a:ext cx="14095128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 Whose ________ is this?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38AA893B-78D5-6D28-B6F0-D21B957D7E04}"/>
              </a:ext>
            </a:extLst>
          </p:cNvPr>
          <p:cNvSpPr txBox="1"/>
          <p:nvPr/>
        </p:nvSpPr>
        <p:spPr>
          <a:xfrm>
            <a:off x="7696684" y="7573974"/>
            <a:ext cx="2838965" cy="70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Thu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7528190" y="8406386"/>
            <a:ext cx="7711346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9000" dirty="0">
                <a:solidFill>
                  <a:srgbClr val="464D70"/>
                </a:solidFill>
                <a:latin typeface="Comic Sans MS" panose="030F0702030302020204" pitchFamily="66" charset="0"/>
              </a:rPr>
              <a:t>B: 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17694" y="8340864"/>
            <a:ext cx="5451027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Thu’s.</a:t>
            </a:r>
          </a:p>
        </p:txBody>
      </p:sp>
      <p:sp>
        <p:nvSpPr>
          <p:cNvPr id="4" name="Star: 5 Points 3">
            <a:hlinkClick r:id="rId11" action="ppaction://hlinksldjump"/>
            <a:extLst>
              <a:ext uri="{FF2B5EF4-FFF2-40B4-BE49-F238E27FC236}">
                <a16:creationId xmlns:a16="http://schemas.microsoft.com/office/drawing/2014/main" id="{683AA51C-78C6-4717-54B4-32150E5DF6D9}"/>
              </a:ext>
            </a:extLst>
          </p:cNvPr>
          <p:cNvSpPr/>
          <p:nvPr/>
        </p:nvSpPr>
        <p:spPr>
          <a:xfrm>
            <a:off x="16837223" y="887681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15288" y="217720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set square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F3C005-632B-FF40-F4A9-0AF6D1C1D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814" y="-143655"/>
            <a:ext cx="18343663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410200" y="160973"/>
            <a:ext cx="11956277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 Whose ____ is this?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53602" y="7168900"/>
            <a:ext cx="2838965" cy="70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Hoai</a:t>
            </a:r>
          </a:p>
        </p:txBody>
      </p:sp>
      <p:sp>
        <p:nvSpPr>
          <p:cNvPr id="5" name="Freeform 5"/>
          <p:cNvSpPr/>
          <p:nvPr/>
        </p:nvSpPr>
        <p:spPr>
          <a:xfrm rot="5400000">
            <a:off x="-2743200" y="2743200"/>
            <a:ext cx="10287000" cy="4800600"/>
          </a:xfrm>
          <a:custGeom>
            <a:avLst/>
            <a:gdLst/>
            <a:ahLst/>
            <a:cxnLst/>
            <a:rect l="l" t="t" r="r" b="b"/>
            <a:pathLst>
              <a:path w="10287000" h="6457436">
                <a:moveTo>
                  <a:pt x="0" y="0"/>
                </a:moveTo>
                <a:lnTo>
                  <a:pt x="10287000" y="0"/>
                </a:lnTo>
                <a:lnTo>
                  <a:pt x="10287000" y="6457436"/>
                </a:lnTo>
                <a:lnTo>
                  <a:pt x="0" y="6457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98842421-F2D4-E58F-B541-F0EDF911F5B6}"/>
              </a:ext>
            </a:extLst>
          </p:cNvPr>
          <p:cNvSpPr/>
          <p:nvPr/>
        </p:nvSpPr>
        <p:spPr>
          <a:xfrm>
            <a:off x="7772400" y="2287312"/>
            <a:ext cx="5001370" cy="4657319"/>
          </a:xfrm>
          <a:custGeom>
            <a:avLst/>
            <a:gdLst/>
            <a:ahLst/>
            <a:cxnLst/>
            <a:rect l="l" t="t" r="r" b="b"/>
            <a:pathLst>
              <a:path w="3115935" h="2779673">
                <a:moveTo>
                  <a:pt x="0" y="0"/>
                </a:moveTo>
                <a:lnTo>
                  <a:pt x="3115934" y="0"/>
                </a:lnTo>
                <a:lnTo>
                  <a:pt x="3115934" y="2779673"/>
                </a:lnTo>
                <a:lnTo>
                  <a:pt x="0" y="27796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13321F30-4C82-7AE2-0BBA-F6AC2784D458}"/>
              </a:ext>
            </a:extLst>
          </p:cNvPr>
          <p:cNvSpPr/>
          <p:nvPr/>
        </p:nvSpPr>
        <p:spPr>
          <a:xfrm>
            <a:off x="13516213" y="2287312"/>
            <a:ext cx="3809998" cy="4343400"/>
          </a:xfrm>
          <a:custGeom>
            <a:avLst/>
            <a:gdLst/>
            <a:ahLst/>
            <a:cxnLst/>
            <a:rect l="l" t="t" r="r" b="b"/>
            <a:pathLst>
              <a:path w="2413465" h="2395364">
                <a:moveTo>
                  <a:pt x="0" y="0"/>
                </a:moveTo>
                <a:lnTo>
                  <a:pt x="2413466" y="0"/>
                </a:lnTo>
                <a:lnTo>
                  <a:pt x="2413466" y="2395365"/>
                </a:lnTo>
                <a:lnTo>
                  <a:pt x="0" y="2395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/>
          <p:cNvSpPr txBox="1"/>
          <p:nvPr/>
        </p:nvSpPr>
        <p:spPr>
          <a:xfrm>
            <a:off x="6705600" y="8180669"/>
            <a:ext cx="8371156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B: _________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65597" y="8093874"/>
            <a:ext cx="615343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Hoai’s.</a:t>
            </a:r>
          </a:p>
        </p:txBody>
      </p:sp>
      <p:sp>
        <p:nvSpPr>
          <p:cNvPr id="7" name="Star: 5 Points 6">
            <a:hlinkClick r:id="rId11" action="ppaction://hlinksldjump"/>
            <a:extLst>
              <a:ext uri="{FF2B5EF4-FFF2-40B4-BE49-F238E27FC236}">
                <a16:creationId xmlns:a16="http://schemas.microsoft.com/office/drawing/2014/main" id="{97ACCB22-E86C-C2A5-5258-2211053C6844}"/>
              </a:ext>
            </a:extLst>
          </p:cNvPr>
          <p:cNvSpPr/>
          <p:nvPr/>
        </p:nvSpPr>
        <p:spPr>
          <a:xfrm>
            <a:off x="16909277" y="869809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0" y="124500"/>
            <a:ext cx="2647119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ruler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9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DBCAC3-86A9-1A74-B165-FD16DFC31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509840" y="6330536"/>
            <a:ext cx="19307679" cy="7220186"/>
            <a:chOff x="0" y="0"/>
            <a:chExt cx="25743573" cy="9626914"/>
          </a:xfrm>
        </p:grpSpPr>
        <p:sp>
          <p:nvSpPr>
            <p:cNvPr id="3" name="Freeform 3"/>
            <p:cNvSpPr/>
            <p:nvPr/>
          </p:nvSpPr>
          <p:spPr>
            <a:xfrm rot="445832">
              <a:off x="469991" y="678170"/>
              <a:ext cx="7667456" cy="7766300"/>
            </a:xfrm>
            <a:custGeom>
              <a:avLst/>
              <a:gdLst/>
              <a:ahLst/>
              <a:cxnLst/>
              <a:rect l="l" t="t" r="r" b="b"/>
              <a:pathLst>
                <a:path w="7667456" h="7766300">
                  <a:moveTo>
                    <a:pt x="0" y="0"/>
                  </a:moveTo>
                  <a:lnTo>
                    <a:pt x="7667456" y="0"/>
                  </a:lnTo>
                  <a:lnTo>
                    <a:pt x="7667456" y="7766300"/>
                  </a:lnTo>
                  <a:lnTo>
                    <a:pt x="0" y="7766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607438" y="1830649"/>
              <a:ext cx="8309972" cy="7796265"/>
            </a:xfrm>
            <a:custGeom>
              <a:avLst/>
              <a:gdLst/>
              <a:ahLst/>
              <a:cxnLst/>
              <a:rect l="l" t="t" r="r" b="b"/>
              <a:pathLst>
                <a:path w="8309972" h="7796265">
                  <a:moveTo>
                    <a:pt x="0" y="0"/>
                  </a:moveTo>
                  <a:lnTo>
                    <a:pt x="8309973" y="0"/>
                  </a:lnTo>
                  <a:lnTo>
                    <a:pt x="8309973" y="7796265"/>
                  </a:lnTo>
                  <a:lnTo>
                    <a:pt x="0" y="7796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60368" flipH="1">
              <a:off x="17496764" y="570677"/>
              <a:ext cx="7667456" cy="7766300"/>
            </a:xfrm>
            <a:custGeom>
              <a:avLst/>
              <a:gdLst/>
              <a:ahLst/>
              <a:cxnLst/>
              <a:rect l="l" t="t" r="r" b="b"/>
              <a:pathLst>
                <a:path w="7667456" h="7766300">
                  <a:moveTo>
                    <a:pt x="7667456" y="0"/>
                  </a:moveTo>
                  <a:lnTo>
                    <a:pt x="0" y="0"/>
                  </a:lnTo>
                  <a:lnTo>
                    <a:pt x="0" y="7766300"/>
                  </a:lnTo>
                  <a:lnTo>
                    <a:pt x="7667456" y="7766300"/>
                  </a:lnTo>
                  <a:lnTo>
                    <a:pt x="766745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839200" y="1296881"/>
            <a:ext cx="1752600" cy="1720310"/>
          </a:xfrm>
          <a:custGeom>
            <a:avLst/>
            <a:gdLst/>
            <a:ahLst/>
            <a:cxnLst/>
            <a:rect l="l" t="t" r="r" b="b"/>
            <a:pathLst>
              <a:path w="1260923" h="1286656">
                <a:moveTo>
                  <a:pt x="0" y="0"/>
                </a:moveTo>
                <a:lnTo>
                  <a:pt x="1260924" y="0"/>
                </a:lnTo>
                <a:lnTo>
                  <a:pt x="1260924" y="1286657"/>
                </a:lnTo>
                <a:lnTo>
                  <a:pt x="0" y="1286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76300" y="4500202"/>
            <a:ext cx="16535400" cy="145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1"/>
              </a:lnSpc>
            </a:pPr>
            <a:r>
              <a:rPr lang="en-US" sz="16600" spc="1034" dirty="0">
                <a:solidFill>
                  <a:srgbClr val="2F3657"/>
                </a:solidFill>
                <a:latin typeface="Ravie" panose="04040805050809020602" pitchFamily="82" charset="0"/>
              </a:rPr>
              <a:t>Good job!</a:t>
            </a:r>
            <a:endParaRPr lang="en-US" sz="16600" spc="1034" dirty="0">
              <a:solidFill>
                <a:srgbClr val="2F3657"/>
              </a:solidFill>
              <a:latin typeface="Raleway Heavy"/>
            </a:endParaRPr>
          </a:p>
        </p:txBody>
      </p:sp>
      <p:sp>
        <p:nvSpPr>
          <p:cNvPr id="9" name="Freeform 9"/>
          <p:cNvSpPr/>
          <p:nvPr/>
        </p:nvSpPr>
        <p:spPr>
          <a:xfrm rot="-8245603">
            <a:off x="14884598" y="-1691146"/>
            <a:ext cx="4377589" cy="4534226"/>
          </a:xfrm>
          <a:custGeom>
            <a:avLst/>
            <a:gdLst/>
            <a:ahLst/>
            <a:cxnLst/>
            <a:rect l="l" t="t" r="r" b="b"/>
            <a:pathLst>
              <a:path w="4377589" h="4534226">
                <a:moveTo>
                  <a:pt x="0" y="0"/>
                </a:moveTo>
                <a:lnTo>
                  <a:pt x="4377589" y="0"/>
                </a:lnTo>
                <a:lnTo>
                  <a:pt x="4377589" y="4534225"/>
                </a:lnTo>
                <a:lnTo>
                  <a:pt x="0" y="45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556895" flipH="1">
            <a:off x="-944232" y="-1711114"/>
            <a:ext cx="4377589" cy="4534226"/>
          </a:xfrm>
          <a:custGeom>
            <a:avLst/>
            <a:gdLst/>
            <a:ahLst/>
            <a:cxnLst/>
            <a:rect l="l" t="t" r="r" b="b"/>
            <a:pathLst>
              <a:path w="4377589" h="4534226">
                <a:moveTo>
                  <a:pt x="4377589" y="0"/>
                </a:moveTo>
                <a:lnTo>
                  <a:pt x="0" y="0"/>
                </a:lnTo>
                <a:lnTo>
                  <a:pt x="0" y="4534226"/>
                </a:lnTo>
                <a:lnTo>
                  <a:pt x="4377589" y="4534226"/>
                </a:lnTo>
                <a:lnTo>
                  <a:pt x="437758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1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18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78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912581" y="162378"/>
            <a:ext cx="574934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5" name="Freeform 15"/>
          <p:cNvSpPr/>
          <p:nvPr/>
        </p:nvSpPr>
        <p:spPr>
          <a:xfrm>
            <a:off x="5342571" y="259642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509127" y="8635104"/>
            <a:ext cx="1584136" cy="1455434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6202121" y="1263719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062069" y="9117046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6225930" y="8801100"/>
            <a:ext cx="2045555" cy="14479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A7C1249E-8D55-C61B-9EA0-C32530B1B5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99087" y="1021120"/>
            <a:ext cx="19812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265B78-FBAB-BD6A-D2E9-EDE483F19A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38" y="3247598"/>
            <a:ext cx="5577788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5FF768-EA1F-596C-42FA-D7E8752B23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043" y="3247598"/>
            <a:ext cx="5749343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111826-9E27-DCFF-8438-E58B1AA50A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6876" y="3247598"/>
            <a:ext cx="5440123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3" name="Track 82">
            <a:hlinkClick r:id="" action="ppaction://media"/>
            <a:extLst>
              <a:ext uri="{FF2B5EF4-FFF2-40B4-BE49-F238E27FC236}">
                <a16:creationId xmlns:a16="http://schemas.microsoft.com/office/drawing/2014/main" id="{E79D2CA2-0BEC-94AE-2002-B9A471E22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536" end="0.06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81095" y="3584356"/>
            <a:ext cx="1036638" cy="1036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68A50CE-7715-E4EC-59F4-60D9BD9FFDBA}"/>
              </a:ext>
            </a:extLst>
          </p:cNvPr>
          <p:cNvSpPr/>
          <p:nvPr/>
        </p:nvSpPr>
        <p:spPr>
          <a:xfrm>
            <a:off x="4701220" y="5856992"/>
            <a:ext cx="185659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0"/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en-US" sz="16600" b="1" cap="none" spc="0" dirty="0">
              <a:ln w="0"/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1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1845552">
            <a:off x="15187566" y="133005"/>
            <a:ext cx="3040515" cy="212122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95706" y="517263"/>
            <a:ext cx="955601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Make a new conversation.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26713" y="170051"/>
            <a:ext cx="1868993" cy="1537322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509FF-2AF6-BEFF-267B-4246B9C21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0" y="2399689"/>
            <a:ext cx="8908233" cy="6440502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24E069B5-E3E7-93ED-E72F-35FE97C36D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71600" y="4076700"/>
            <a:ext cx="2426196" cy="242619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A5652960-DC6F-5589-AF25-A66CC9E910B9}"/>
              </a:ext>
            </a:extLst>
          </p:cNvPr>
          <p:cNvSpPr/>
          <p:nvPr/>
        </p:nvSpPr>
        <p:spPr>
          <a:xfrm rot="1069089">
            <a:off x="14112063" y="6801473"/>
            <a:ext cx="3336286" cy="30481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AE9C7EA-5194-0978-0F1E-9876B33D5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7599816" y="3607382"/>
            <a:ext cx="2045804" cy="938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8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1845552">
            <a:off x="15187566" y="133005"/>
            <a:ext cx="3040515" cy="212122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95706" y="517263"/>
            <a:ext cx="955601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Make a new conversation.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26713" y="170051"/>
            <a:ext cx="1868993" cy="1537322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5652960-DC6F-5589-AF25-A66CC9E910B9}"/>
              </a:ext>
            </a:extLst>
          </p:cNvPr>
          <p:cNvSpPr/>
          <p:nvPr/>
        </p:nvSpPr>
        <p:spPr>
          <a:xfrm rot="1069089">
            <a:off x="14599997" y="7028640"/>
            <a:ext cx="3336286" cy="30481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AB32C652-469E-A527-C5D3-484A564DE0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3013" y="3771572"/>
            <a:ext cx="2819728" cy="2819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5E36C-5EA7-EC61-E3E0-1938696EA2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742" y="2762305"/>
            <a:ext cx="10376268" cy="615186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AE9C7EA-5194-0978-0F1E-9876B33D5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27554">
            <a:off x="3678185" y="6739447"/>
            <a:ext cx="2045804" cy="938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4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733091" y="-3023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66396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2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10180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0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2 – Period 4</a:t>
            </a:r>
          </a:p>
        </p:txBody>
      </p:sp>
      <p:pic>
        <p:nvPicPr>
          <p:cNvPr id="15" name="Track 82">
            <a:hlinkClick r:id="" action="ppaction://media"/>
            <a:extLst>
              <a:ext uri="{FF2B5EF4-FFF2-40B4-BE49-F238E27FC236}">
                <a16:creationId xmlns:a16="http://schemas.microsoft.com/office/drawing/2014/main" id="{E127D4A9-7211-9ACC-A4B6-7E0AC99F6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1467.06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796025" y="3168357"/>
            <a:ext cx="1036638" cy="103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05022" y="464536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29913" y="25274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24502" y="65595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21223" y="63330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48109" y="30685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ABED0B-BD07-F8BD-D872-246C2B9131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" b="123"/>
          <a:stretch/>
        </p:blipFill>
        <p:spPr>
          <a:xfrm>
            <a:off x="1447002" y="3430546"/>
            <a:ext cx="7051258" cy="5446754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1A5A3E-3697-DE2C-E413-E9F0FECE32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9165770" y="3446876"/>
            <a:ext cx="7675227" cy="5430424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4686300"/>
            <a:ext cx="17221200" cy="500553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755036">
            <a:off x="-62924" y="-451155"/>
            <a:ext cx="1155057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37509" y="-13447"/>
            <a:ext cx="6934200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077B48-8A7C-6954-641B-5800EEB68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" b="123"/>
          <a:stretch/>
        </p:blipFill>
        <p:spPr>
          <a:xfrm>
            <a:off x="11825746" y="282811"/>
            <a:ext cx="6404303" cy="4022489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5010317" y="6958824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7AD59F-766C-6419-C50F-148487FAC82B}"/>
              </a:ext>
            </a:extLst>
          </p:cNvPr>
          <p:cNvSpPr/>
          <p:nvPr/>
        </p:nvSpPr>
        <p:spPr>
          <a:xfrm>
            <a:off x="751921" y="4882161"/>
            <a:ext cx="16493898" cy="46317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280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1.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A: Excuse me, whose school bag is this?</a:t>
            </a:r>
          </a:p>
          <a:p>
            <a:pPr marR="2280" lvl="1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_____ Phuong Nga’s.</a:t>
            </a:r>
            <a:endParaRPr lang="en-GB" sz="5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 And where’s my school bag?</a:t>
            </a:r>
          </a:p>
          <a:p>
            <a:pPr marR="3500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 Look! It’s there, ______  the desk.</a:t>
            </a:r>
          </a:p>
          <a:p>
            <a:pPr marR="350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A: Thank you.</a:t>
            </a:r>
            <a:endParaRPr lang="vi-VN" sz="5000" dirty="0">
              <a:solidFill>
                <a:schemeClr val="tx1"/>
              </a:solidFill>
              <a:latin typeface="Comfortaa" panose="000005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E0A17-BD5F-24A8-2243-34DB690C1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4016" y="4489533"/>
            <a:ext cx="17221200" cy="5568516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755036">
            <a:off x="130169" y="-679831"/>
            <a:ext cx="1155057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77964" y="-166313"/>
            <a:ext cx="6541330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4534066" y="6247325"/>
            <a:ext cx="3657002" cy="3623991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4B0CE-258D-7B53-173A-58AABCD7E5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11658600" y="63109"/>
            <a:ext cx="6324599" cy="4080477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DFFD7F-4C08-CC70-8D40-13D04B665EEC}"/>
              </a:ext>
            </a:extLst>
          </p:cNvPr>
          <p:cNvSpPr/>
          <p:nvPr/>
        </p:nvSpPr>
        <p:spPr>
          <a:xfrm>
            <a:off x="475107" y="4670805"/>
            <a:ext cx="16349758" cy="5088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Is this your glue stick?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No, it isn’t.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A: ________________ glue stick is this?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It’s Tom’s.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A: _____________ my glue stick?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It’s there, beside the ________________.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7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5FBB1-AE3D-423C-D193-A7EE37BF1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41" y="-15968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7608" y="5023485"/>
            <a:ext cx="17221200" cy="470073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634824">
            <a:off x="-302373" y="-625585"/>
            <a:ext cx="12414304" cy="3788331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57400" y="-231336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077B48-8A7C-6954-641B-5800EEB68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" b="123"/>
          <a:stretch/>
        </p:blipFill>
        <p:spPr>
          <a:xfrm>
            <a:off x="12089052" y="15954"/>
            <a:ext cx="6198948" cy="4647322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5010317" y="6958824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008988-8DC3-2474-92FC-29380F3C6490}"/>
              </a:ext>
            </a:extLst>
          </p:cNvPr>
          <p:cNvSpPr/>
          <p:nvPr/>
        </p:nvSpPr>
        <p:spPr>
          <a:xfrm>
            <a:off x="853034" y="5241379"/>
            <a:ext cx="16349758" cy="4166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280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1.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A: Excuse me, whose school bag is this?</a:t>
            </a:r>
          </a:p>
          <a:p>
            <a:pPr marR="2280" lvl="1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____ Phuong Nga’s.</a:t>
            </a:r>
            <a:endParaRPr lang="en-GB" sz="5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 And where’s my school bag?</a:t>
            </a:r>
          </a:p>
          <a:p>
            <a:pPr marR="3500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 Look! It’s there, ______  the desk.</a:t>
            </a:r>
          </a:p>
          <a:p>
            <a:pPr marR="350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A: Thank you.</a:t>
            </a:r>
            <a:endParaRPr lang="vi-VN" sz="5000" dirty="0">
              <a:solidFill>
                <a:schemeClr val="tx1"/>
              </a:solidFill>
              <a:latin typeface="Comfortaa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EAD22-F42D-4347-E160-B72D53551757}"/>
              </a:ext>
            </a:extLst>
          </p:cNvPr>
          <p:cNvSpPr/>
          <p:nvPr/>
        </p:nvSpPr>
        <p:spPr>
          <a:xfrm>
            <a:off x="2819400" y="5985396"/>
            <a:ext cx="143661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It’s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F8FC0-2C37-AA63-EF12-5BAEDF5E0AD8}"/>
              </a:ext>
            </a:extLst>
          </p:cNvPr>
          <p:cNvSpPr/>
          <p:nvPr/>
        </p:nvSpPr>
        <p:spPr>
          <a:xfrm>
            <a:off x="7959577" y="7431864"/>
            <a:ext cx="263726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under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44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E0A17-BD5F-24A8-2243-34DB690C17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9213" y="4585197"/>
            <a:ext cx="17221200" cy="55119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4534066" y="6247325"/>
            <a:ext cx="3657002" cy="3623991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7A639F7-07CD-165E-67CC-860C964B904E}"/>
              </a:ext>
            </a:extLst>
          </p:cNvPr>
          <p:cNvSpPr/>
          <p:nvPr/>
        </p:nvSpPr>
        <p:spPr>
          <a:xfrm rot="634824">
            <a:off x="-445757" y="-531551"/>
            <a:ext cx="12220426" cy="383756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799FF7C-37C6-E342-7A85-8F7B42DF399F}"/>
              </a:ext>
            </a:extLst>
          </p:cNvPr>
          <p:cNvSpPr txBox="1"/>
          <p:nvPr/>
        </p:nvSpPr>
        <p:spPr>
          <a:xfrm>
            <a:off x="1908011" y="122857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4B0CE-258D-7B53-173A-58AABCD7E5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11734800" y="305683"/>
            <a:ext cx="6518269" cy="4089638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F10383A-C438-5E0A-F64C-AFC36C2E6D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97600" y="2019300"/>
            <a:ext cx="1266626" cy="12666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5A9600-5295-E487-F76E-C5EC09A5B8B1}"/>
              </a:ext>
            </a:extLst>
          </p:cNvPr>
          <p:cNvSpPr/>
          <p:nvPr/>
        </p:nvSpPr>
        <p:spPr>
          <a:xfrm>
            <a:off x="496734" y="4800155"/>
            <a:ext cx="16349758" cy="48344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Is this your glue stick?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No, it isn’t.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A: ________ glue stick is this?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It’s Tom’s.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A: ______ my glue stick?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It’s there, beside the ___________.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50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400" y="0"/>
            <a:ext cx="18135600" cy="104775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70853" y="287256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209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9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E0A17-BD5F-24A8-2243-34DB690C1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5" y="57976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72058" y="4284098"/>
            <a:ext cx="17221200" cy="5456929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4534066" y="6247325"/>
            <a:ext cx="3657002" cy="3623991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7A639F7-07CD-165E-67CC-860C964B904E}"/>
              </a:ext>
            </a:extLst>
          </p:cNvPr>
          <p:cNvSpPr/>
          <p:nvPr/>
        </p:nvSpPr>
        <p:spPr>
          <a:xfrm rot="634824">
            <a:off x="-92529" y="-931919"/>
            <a:ext cx="10091849" cy="4473621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799FF7C-37C6-E342-7A85-8F7B42DF399F}"/>
              </a:ext>
            </a:extLst>
          </p:cNvPr>
          <p:cNvSpPr txBox="1"/>
          <p:nvPr/>
        </p:nvSpPr>
        <p:spPr>
          <a:xfrm>
            <a:off x="1162582" y="-214981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4B0CE-258D-7B53-173A-58AABCD7E5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10682470" y="-50439"/>
            <a:ext cx="7110788" cy="4230006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9084B6-F112-24C6-563B-2B0908D51BFC}"/>
              </a:ext>
            </a:extLst>
          </p:cNvPr>
          <p:cNvSpPr/>
          <p:nvPr/>
        </p:nvSpPr>
        <p:spPr>
          <a:xfrm>
            <a:off x="813149" y="4557054"/>
            <a:ext cx="16349758" cy="4939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Is this your glue stick?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No, it isn’t.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A: ________ glue stick is this?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It’s Tom’s.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A: _________ my glue stick?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It’s there, beside the ____________.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CE87E2-4D21-4321-D358-F4779AEBB211}"/>
              </a:ext>
            </a:extLst>
          </p:cNvPr>
          <p:cNvSpPr/>
          <p:nvPr/>
        </p:nvSpPr>
        <p:spPr>
          <a:xfrm>
            <a:off x="3032323" y="6035598"/>
            <a:ext cx="297389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Whose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7BB712-4713-5697-98CB-EF803B898B36}"/>
              </a:ext>
            </a:extLst>
          </p:cNvPr>
          <p:cNvSpPr/>
          <p:nvPr/>
        </p:nvSpPr>
        <p:spPr>
          <a:xfrm>
            <a:off x="2738973" y="7514142"/>
            <a:ext cx="356059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Where’s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2D897-16A0-24B5-E805-96BDD71CE754}"/>
              </a:ext>
            </a:extLst>
          </p:cNvPr>
          <p:cNvSpPr/>
          <p:nvPr/>
        </p:nvSpPr>
        <p:spPr>
          <a:xfrm>
            <a:off x="9603262" y="8238507"/>
            <a:ext cx="463460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school bag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1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71600" y="685337"/>
            <a:ext cx="15735639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488372" y="-227055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67591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2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3249729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play.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31985" y="529286"/>
            <a:ext cx="2041279" cy="122260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07059" y="1522700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8B5473D-0E47-4169-81DF-076250F02B9F}"/>
              </a:ext>
            </a:extLst>
          </p:cNvPr>
          <p:cNvSpPr txBox="1"/>
          <p:nvPr/>
        </p:nvSpPr>
        <p:spPr>
          <a:xfrm>
            <a:off x="3859317" y="2535289"/>
            <a:ext cx="11621989" cy="605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Listen and tick.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Let’s play.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drumroll.wav"/>
          </p:stSnd>
        </p:sndAc>
      </p:transition>
    </mc:Choice>
    <mc:Fallback xmlns="">
      <p:transition spd="slow">
        <p:sndAc>
          <p:stSnd>
            <p:snd r:embed="rId1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91D206-BB1F-FA5A-BC2E-7B6439C55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387763" y="6117782"/>
            <a:ext cx="21063526" cy="5181009"/>
            <a:chOff x="0" y="0"/>
            <a:chExt cx="28084702" cy="6908011"/>
          </a:xfrm>
        </p:grpSpPr>
        <p:sp>
          <p:nvSpPr>
            <p:cNvPr id="3" name="Freeform 3"/>
            <p:cNvSpPr/>
            <p:nvPr/>
          </p:nvSpPr>
          <p:spPr>
            <a:xfrm>
              <a:off x="9646699" y="1522780"/>
              <a:ext cx="8833571" cy="5385232"/>
            </a:xfrm>
            <a:custGeom>
              <a:avLst/>
              <a:gdLst/>
              <a:ahLst/>
              <a:cxnLst/>
              <a:rect l="l" t="t" r="r" b="b"/>
              <a:pathLst>
                <a:path w="8833571" h="5385232">
                  <a:moveTo>
                    <a:pt x="0" y="0"/>
                  </a:moveTo>
                  <a:lnTo>
                    <a:pt x="8833571" y="0"/>
                  </a:lnTo>
                  <a:lnTo>
                    <a:pt x="8833571" y="5385231"/>
                  </a:lnTo>
                  <a:lnTo>
                    <a:pt x="0" y="5385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3408">
              <a:off x="418762" y="761390"/>
              <a:ext cx="8809175" cy="5385232"/>
            </a:xfrm>
            <a:custGeom>
              <a:avLst/>
              <a:gdLst/>
              <a:ahLst/>
              <a:cxnLst/>
              <a:rect l="l" t="t" r="r" b="b"/>
              <a:pathLst>
                <a:path w="8809175" h="5385232">
                  <a:moveTo>
                    <a:pt x="0" y="0"/>
                  </a:moveTo>
                  <a:lnTo>
                    <a:pt x="8809175" y="0"/>
                  </a:lnTo>
                  <a:lnTo>
                    <a:pt x="8809175" y="5385232"/>
                  </a:lnTo>
                  <a:lnTo>
                    <a:pt x="0" y="5385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94501">
              <a:off x="18877898" y="805032"/>
              <a:ext cx="8809175" cy="5385232"/>
            </a:xfrm>
            <a:custGeom>
              <a:avLst/>
              <a:gdLst/>
              <a:ahLst/>
              <a:cxnLst/>
              <a:rect l="l" t="t" r="r" b="b"/>
              <a:pathLst>
                <a:path w="8809175" h="5385232">
                  <a:moveTo>
                    <a:pt x="0" y="0"/>
                  </a:moveTo>
                  <a:lnTo>
                    <a:pt x="8809176" y="0"/>
                  </a:lnTo>
                  <a:lnTo>
                    <a:pt x="8809176" y="5385232"/>
                  </a:lnTo>
                  <a:lnTo>
                    <a:pt x="0" y="5385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11138" y="4358921"/>
            <a:ext cx="14210057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27"/>
              </a:lnSpc>
            </a:pPr>
            <a:r>
              <a:rPr lang="en-US" sz="12305" dirty="0">
                <a:solidFill>
                  <a:srgbClr val="464D70"/>
                </a:solidFill>
                <a:latin typeface="Modern Love" panose="04090805081005020601" pitchFamily="82" charset="0"/>
              </a:rPr>
              <a:t>FLOWER PICKING!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29351" y="1078058"/>
            <a:ext cx="11829298" cy="160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6"/>
              </a:lnSpc>
            </a:pPr>
            <a:r>
              <a:rPr lang="en-US" sz="16600" u="sng" spc="1192" dirty="0">
                <a:solidFill>
                  <a:srgbClr val="464D70"/>
                </a:solidFill>
                <a:latin typeface="Rastanty Cortez" panose="02000506000000020003" pitchFamily="2" charset="0"/>
              </a:rPr>
              <a:t>Game</a:t>
            </a:r>
          </a:p>
        </p:txBody>
      </p:sp>
      <p:sp>
        <p:nvSpPr>
          <p:cNvPr id="8" name="Freeform 8"/>
          <p:cNvSpPr/>
          <p:nvPr/>
        </p:nvSpPr>
        <p:spPr>
          <a:xfrm rot="9061925" flipH="1">
            <a:off x="-164565" y="-347013"/>
            <a:ext cx="2782036" cy="2746629"/>
          </a:xfrm>
          <a:custGeom>
            <a:avLst/>
            <a:gdLst/>
            <a:ahLst/>
            <a:cxnLst/>
            <a:rect l="l" t="t" r="r" b="b"/>
            <a:pathLst>
              <a:path w="2782036" h="2746629">
                <a:moveTo>
                  <a:pt x="2782037" y="0"/>
                </a:moveTo>
                <a:lnTo>
                  <a:pt x="0" y="0"/>
                </a:lnTo>
                <a:lnTo>
                  <a:pt x="0" y="2746629"/>
                </a:lnTo>
                <a:lnTo>
                  <a:pt x="2782037" y="2746629"/>
                </a:lnTo>
                <a:lnTo>
                  <a:pt x="27820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458200" y="2929465"/>
            <a:ext cx="1087305" cy="1184194"/>
          </a:xfrm>
          <a:custGeom>
            <a:avLst/>
            <a:gdLst/>
            <a:ahLst/>
            <a:cxnLst/>
            <a:rect l="l" t="t" r="r" b="b"/>
            <a:pathLst>
              <a:path w="1087305" h="1184194">
                <a:moveTo>
                  <a:pt x="0" y="0"/>
                </a:moveTo>
                <a:lnTo>
                  <a:pt x="1087306" y="0"/>
                </a:lnTo>
                <a:lnTo>
                  <a:pt x="1087306" y="1184193"/>
                </a:lnTo>
                <a:lnTo>
                  <a:pt x="0" y="11841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326899">
            <a:off x="15631864" y="-298951"/>
            <a:ext cx="2782036" cy="2746629"/>
          </a:xfrm>
          <a:custGeom>
            <a:avLst/>
            <a:gdLst/>
            <a:ahLst/>
            <a:cxnLst/>
            <a:rect l="l" t="t" r="r" b="b"/>
            <a:pathLst>
              <a:path w="2782036" h="2746629">
                <a:moveTo>
                  <a:pt x="0" y="0"/>
                </a:moveTo>
                <a:lnTo>
                  <a:pt x="2782036" y="0"/>
                </a:lnTo>
                <a:lnTo>
                  <a:pt x="2782036" y="2746629"/>
                </a:lnTo>
                <a:lnTo>
                  <a:pt x="0" y="2746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happy-logoversion-3-13398.wav"/>
          </p:stSnd>
        </p:sndAc>
      </p:transition>
    </mc:Choice>
    <mc:Fallback xmlns="">
      <p:transition spd="slow">
        <p:sndAc>
          <p:stSnd>
            <p:snd r:embed="rId14" name="happy-logoversion-3-133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91D206-BB1F-FA5A-BC2E-7B6439C55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832" y="0"/>
            <a:ext cx="18343663" cy="1285669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5220" y="1386242"/>
            <a:ext cx="3018472" cy="1440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6"/>
              </a:lnSpc>
            </a:pPr>
            <a:endParaRPr lang="en-US" sz="11500" u="sng" spc="1192" dirty="0">
              <a:solidFill>
                <a:srgbClr val="464D70"/>
              </a:solidFill>
              <a:latin typeface="Rastanty Cortez" panose="02000506000000020003" pitchFamily="2" charset="0"/>
            </a:endParaRPr>
          </a:p>
        </p:txBody>
      </p:sp>
      <p:sp>
        <p:nvSpPr>
          <p:cNvPr id="11" name="Freeform 1">
            <a:extLst>
              <a:ext uri="{FF2B5EF4-FFF2-40B4-BE49-F238E27FC236}">
                <a16:creationId xmlns:a16="http://schemas.microsoft.com/office/drawing/2014/main" id="{2B3560D5-08FC-4278-8BB5-BD0A85EB5AB7}"/>
              </a:ext>
            </a:extLst>
          </p:cNvPr>
          <p:cNvSpPr/>
          <p:nvPr/>
        </p:nvSpPr>
        <p:spPr>
          <a:xfrm>
            <a:off x="152400" y="557147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32D1F7A2-F701-3131-8DD5-93C091FD72C1}"/>
              </a:ext>
            </a:extLst>
          </p:cNvPr>
          <p:cNvSpPr/>
          <p:nvPr/>
        </p:nvSpPr>
        <p:spPr>
          <a:xfrm>
            <a:off x="3113904" y="560957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940DC77-2E33-B295-E2C3-B38137FB669E}"/>
              </a:ext>
            </a:extLst>
          </p:cNvPr>
          <p:cNvSpPr/>
          <p:nvPr/>
        </p:nvSpPr>
        <p:spPr>
          <a:xfrm>
            <a:off x="6075408" y="560957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3E9F082E-8182-B766-54CA-CEA8F777720B}"/>
              </a:ext>
            </a:extLst>
          </p:cNvPr>
          <p:cNvSpPr/>
          <p:nvPr/>
        </p:nvSpPr>
        <p:spPr>
          <a:xfrm>
            <a:off x="8971842" y="562862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C8D78AFD-841B-43EC-9086-792CBC9F0416}"/>
              </a:ext>
            </a:extLst>
          </p:cNvPr>
          <p:cNvSpPr/>
          <p:nvPr/>
        </p:nvSpPr>
        <p:spPr>
          <a:xfrm>
            <a:off x="11868276" y="564767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1DD2DDA1-C486-A0ED-F88F-6902E08E2D2F}"/>
              </a:ext>
            </a:extLst>
          </p:cNvPr>
          <p:cNvSpPr/>
          <p:nvPr/>
        </p:nvSpPr>
        <p:spPr>
          <a:xfrm>
            <a:off x="14829780" y="5638899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Graphic 18" descr="Badge 1 with solid fill">
            <a:hlinkClick r:id="rId11" action="ppaction://hlinksldjump"/>
            <a:extLst>
              <a:ext uri="{FF2B5EF4-FFF2-40B4-BE49-F238E27FC236}">
                <a16:creationId xmlns:a16="http://schemas.microsoft.com/office/drawing/2014/main" id="{AAF18E2F-3D55-BD5B-5D55-404895CE7F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47800" y="4237094"/>
            <a:ext cx="1224088" cy="1224088"/>
          </a:xfrm>
          <a:prstGeom prst="rect">
            <a:avLst/>
          </a:prstGeom>
        </p:spPr>
      </p:pic>
      <p:pic>
        <p:nvPicPr>
          <p:cNvPr id="21" name="Graphic 20" descr="Badge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913D4D2C-186D-B010-AAA5-4F8D20394E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419600" y="4275194"/>
            <a:ext cx="1224088" cy="1224088"/>
          </a:xfrm>
          <a:prstGeom prst="rect">
            <a:avLst/>
          </a:prstGeom>
        </p:spPr>
      </p:pic>
      <p:pic>
        <p:nvPicPr>
          <p:cNvPr id="23" name="Graphic 22" descr="Badge 3 with solid fill">
            <a:hlinkClick r:id="rId17" action="ppaction://hlinksldjump"/>
            <a:extLst>
              <a:ext uri="{FF2B5EF4-FFF2-40B4-BE49-F238E27FC236}">
                <a16:creationId xmlns:a16="http://schemas.microsoft.com/office/drawing/2014/main" id="{6A90C275-1189-A463-B37A-61C6CA1403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315200" y="4275194"/>
            <a:ext cx="1224088" cy="1224088"/>
          </a:xfrm>
          <a:prstGeom prst="rect">
            <a:avLst/>
          </a:prstGeom>
        </p:spPr>
      </p:pic>
      <p:pic>
        <p:nvPicPr>
          <p:cNvPr id="25" name="Graphic 24" descr="Badge 4 with solid fill">
            <a:hlinkClick r:id="rId20" action="ppaction://hlinksldjump"/>
            <a:extLst>
              <a:ext uri="{FF2B5EF4-FFF2-40B4-BE49-F238E27FC236}">
                <a16:creationId xmlns:a16="http://schemas.microsoft.com/office/drawing/2014/main" id="{AE65EAAA-2A2D-7170-DBAF-8A93FC8532B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062545" y="4275194"/>
            <a:ext cx="1224088" cy="1224088"/>
          </a:xfrm>
          <a:prstGeom prst="rect">
            <a:avLst/>
          </a:prstGeom>
        </p:spPr>
      </p:pic>
      <p:pic>
        <p:nvPicPr>
          <p:cNvPr id="27" name="Graphic 26" descr="Badge 5 with solid fill">
            <a:hlinkClick r:id="rId23" action="ppaction://hlinksldjump"/>
            <a:extLst>
              <a:ext uri="{FF2B5EF4-FFF2-40B4-BE49-F238E27FC236}">
                <a16:creationId xmlns:a16="http://schemas.microsoft.com/office/drawing/2014/main" id="{3E7AB9F3-2AA1-EABB-57C8-9F00EEA62C2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3106400" y="4275194"/>
            <a:ext cx="1224088" cy="1224088"/>
          </a:xfrm>
          <a:prstGeom prst="rect">
            <a:avLst/>
          </a:prstGeom>
        </p:spPr>
      </p:pic>
      <p:pic>
        <p:nvPicPr>
          <p:cNvPr id="29" name="Graphic 28" descr="Badge 6 with solid fill">
            <a:hlinkClick r:id="rId26" action="ppaction://hlinksldjump"/>
            <a:extLst>
              <a:ext uri="{FF2B5EF4-FFF2-40B4-BE49-F238E27FC236}">
                <a16:creationId xmlns:a16="http://schemas.microsoft.com/office/drawing/2014/main" id="{7856B491-861D-8A37-CE9D-B867D30E7FA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16112155" y="4313294"/>
            <a:ext cx="1224088" cy="12240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61C805B-CAB3-37F2-383C-23D1684634BC}"/>
              </a:ext>
            </a:extLst>
          </p:cNvPr>
          <p:cNvSpPr/>
          <p:nvPr/>
        </p:nvSpPr>
        <p:spPr>
          <a:xfrm>
            <a:off x="564311" y="361111"/>
            <a:ext cx="387607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C423A2-297C-3EC7-9A20-C6161410A6FF}"/>
              </a:ext>
            </a:extLst>
          </p:cNvPr>
          <p:cNvSpPr/>
          <p:nvPr/>
        </p:nvSpPr>
        <p:spPr>
          <a:xfrm>
            <a:off x="9614289" y="499678"/>
            <a:ext cx="4104155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2</a:t>
            </a:r>
          </a:p>
        </p:txBody>
      </p:sp>
      <p:sp>
        <p:nvSpPr>
          <p:cNvPr id="30" name="Star: 5 Points 1">
            <a:hlinkClick r:id="rId29" action="ppaction://hlinksldjump"/>
            <a:extLst>
              <a:ext uri="{FF2B5EF4-FFF2-40B4-BE49-F238E27FC236}">
                <a16:creationId xmlns:a16="http://schemas.microsoft.com/office/drawing/2014/main" id="{CE4AC3B6-DD13-DA3A-4A90-96148A20B58E}"/>
              </a:ext>
            </a:extLst>
          </p:cNvPr>
          <p:cNvSpPr/>
          <p:nvPr/>
        </p:nvSpPr>
        <p:spPr>
          <a:xfrm>
            <a:off x="17291109" y="9372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44" name="TextBox2" r:id="rId3" imgW="2305080" imgH="1276200"/>
        </mc:Choice>
        <mc:Fallback>
          <p:control name="TextBox2" r:id="rId3" imgW="2305080" imgH="1276200">
            <p:pic>
              <p:nvPicPr>
                <p:cNvPr id="22" name="TextBox2">
                  <a:extLst>
                    <a:ext uri="{FF2B5EF4-FFF2-40B4-BE49-F238E27FC236}">
                      <a16:creationId xmlns:a16="http://schemas.microsoft.com/office/drawing/2014/main" id="{05F66384-F82C-33C7-F97A-F93AA5BB84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4227244" y="546579"/>
                  <a:ext cx="2308155" cy="12765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1" r:id="rId4" imgW="2619360" imgH="1238400"/>
        </mc:Choice>
        <mc:Fallback>
          <p:control name="TextBox1" r:id="rId4" imgW="2619360" imgH="123840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05F66384-F82C-33C7-F97A-F93AA5BB84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073434" y="443346"/>
                  <a:ext cx="2622766" cy="12412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890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drumroll.wav"/>
          </p:stSnd>
        </p:sndAc>
      </p:transition>
    </mc:Choice>
    <mc:Fallback xmlns="">
      <p:transition spd="slow">
        <p:sndAc>
          <p:stSnd>
            <p:snd r:embed="rId3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F3C005-632B-FF40-F4A9-0AF6D1C1D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243" y="48109"/>
            <a:ext cx="14935200" cy="10238891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067162" y="200187"/>
            <a:ext cx="12436378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latin typeface="Comic Sans MS" panose="030F0702030302020204" pitchFamily="66" charset="0"/>
              </a:rPr>
              <a:t>A: Whose glue is this?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79140" y="6830310"/>
            <a:ext cx="2838965" cy="724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8000" b="1" spc="168" dirty="0">
                <a:solidFill>
                  <a:srgbClr val="0070C0"/>
                </a:solidFill>
                <a:latin typeface="Raleway Heavy"/>
              </a:rPr>
              <a:t>Trung</a:t>
            </a:r>
          </a:p>
        </p:txBody>
      </p:sp>
      <p:sp>
        <p:nvSpPr>
          <p:cNvPr id="5" name="Freeform 5"/>
          <p:cNvSpPr/>
          <p:nvPr/>
        </p:nvSpPr>
        <p:spPr>
          <a:xfrm rot="5400000">
            <a:off x="-5423817" y="4189574"/>
            <a:ext cx="12344402" cy="3127054"/>
          </a:xfrm>
          <a:custGeom>
            <a:avLst/>
            <a:gdLst/>
            <a:ahLst/>
            <a:cxnLst/>
            <a:rect l="l" t="t" r="r" b="b"/>
            <a:pathLst>
              <a:path w="10287000" h="6457436">
                <a:moveTo>
                  <a:pt x="0" y="0"/>
                </a:moveTo>
                <a:lnTo>
                  <a:pt x="10287000" y="0"/>
                </a:lnTo>
                <a:lnTo>
                  <a:pt x="10287000" y="6457436"/>
                </a:lnTo>
                <a:lnTo>
                  <a:pt x="0" y="6457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5A9B61C-DDDB-F6F0-200A-D50B205C30E6}"/>
              </a:ext>
            </a:extLst>
          </p:cNvPr>
          <p:cNvSpPr/>
          <p:nvPr/>
        </p:nvSpPr>
        <p:spPr>
          <a:xfrm>
            <a:off x="8153400" y="2125981"/>
            <a:ext cx="3935510" cy="4343400"/>
          </a:xfrm>
          <a:custGeom>
            <a:avLst/>
            <a:gdLst/>
            <a:ahLst/>
            <a:cxnLst/>
            <a:rect l="l" t="t" r="r" b="b"/>
            <a:pathLst>
              <a:path w="2219607" h="3427964">
                <a:moveTo>
                  <a:pt x="0" y="0"/>
                </a:moveTo>
                <a:lnTo>
                  <a:pt x="2219607" y="0"/>
                </a:lnTo>
                <a:lnTo>
                  <a:pt x="2219607" y="3427964"/>
                </a:lnTo>
                <a:lnTo>
                  <a:pt x="0" y="34279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7ABDEA91-B3B5-2187-DF3D-38D34BC6EE5D}"/>
              </a:ext>
            </a:extLst>
          </p:cNvPr>
          <p:cNvSpPr/>
          <p:nvPr/>
        </p:nvSpPr>
        <p:spPr>
          <a:xfrm rot="-1376390">
            <a:off x="13332269" y="2399306"/>
            <a:ext cx="983726" cy="4061839"/>
          </a:xfrm>
          <a:custGeom>
            <a:avLst/>
            <a:gdLst/>
            <a:ahLst/>
            <a:cxnLst/>
            <a:rect l="l" t="t" r="r" b="b"/>
            <a:pathLst>
              <a:path w="755812" h="3023247">
                <a:moveTo>
                  <a:pt x="0" y="0"/>
                </a:moveTo>
                <a:lnTo>
                  <a:pt x="755812" y="0"/>
                </a:lnTo>
                <a:lnTo>
                  <a:pt x="755812" y="3023247"/>
                </a:lnTo>
                <a:lnTo>
                  <a:pt x="0" y="3023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/>
          <p:cNvSpPr txBox="1"/>
          <p:nvPr/>
        </p:nvSpPr>
        <p:spPr>
          <a:xfrm>
            <a:off x="6534093" y="8068518"/>
            <a:ext cx="8093499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B:</a:t>
            </a:r>
            <a:r>
              <a:rPr lang="en-US" sz="9000" dirty="0">
                <a:solidFill>
                  <a:srgbClr val="464D70"/>
                </a:solidFill>
                <a:latin typeface="Comic Sans MS" panose="030F0702030302020204" pitchFamily="66" charset="0"/>
              </a:rPr>
              <a:t> ________</a:t>
            </a:r>
          </a:p>
        </p:txBody>
      </p:sp>
      <p:sp>
        <p:nvSpPr>
          <p:cNvPr id="3" name="Rectangle 2"/>
          <p:cNvSpPr/>
          <p:nvPr/>
        </p:nvSpPr>
        <p:spPr>
          <a:xfrm>
            <a:off x="8153400" y="7880173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Trung’s.</a:t>
            </a:r>
          </a:p>
        </p:txBody>
      </p:sp>
      <p:sp>
        <p:nvSpPr>
          <p:cNvPr id="12" name="Star: 5 Points 11">
            <a:hlinkClick r:id="rId11" action="ppaction://hlinksldjump"/>
            <a:extLst>
              <a:ext uri="{FF2B5EF4-FFF2-40B4-BE49-F238E27FC236}">
                <a16:creationId xmlns:a16="http://schemas.microsoft.com/office/drawing/2014/main" id="{33AAB8D6-A57A-8192-1D46-13E32490F398}"/>
              </a:ext>
            </a:extLst>
          </p:cNvPr>
          <p:cNvSpPr/>
          <p:nvPr/>
        </p:nvSpPr>
        <p:spPr>
          <a:xfrm>
            <a:off x="16837223" y="887681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EAC0FA-D59C-25EE-3DFD-8E4AF1063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2122440" y="0"/>
            <a:ext cx="3643078" cy="10553700"/>
          </a:xfrm>
          <a:custGeom>
            <a:avLst/>
            <a:gdLst/>
            <a:ahLst/>
            <a:cxnLst/>
            <a:rect l="l" t="t" r="r" b="b"/>
            <a:pathLst>
              <a:path w="6444231" h="10287000">
                <a:moveTo>
                  <a:pt x="0" y="0"/>
                </a:moveTo>
                <a:lnTo>
                  <a:pt x="6444231" y="0"/>
                </a:lnTo>
                <a:lnTo>
                  <a:pt x="64442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76D47E4-8404-0FFB-A580-3B7DC98EEE14}"/>
              </a:ext>
            </a:extLst>
          </p:cNvPr>
          <p:cNvSpPr txBox="1"/>
          <p:nvPr/>
        </p:nvSpPr>
        <p:spPr>
          <a:xfrm>
            <a:off x="1752600" y="333540"/>
            <a:ext cx="16306799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A:Whose ____________ is this?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DBAE1EF-D9F6-B8BB-175D-EE45CEB6CDCA}"/>
              </a:ext>
            </a:extLst>
          </p:cNvPr>
          <p:cNvSpPr/>
          <p:nvPr/>
        </p:nvSpPr>
        <p:spPr>
          <a:xfrm>
            <a:off x="5358488" y="2480042"/>
            <a:ext cx="4693499" cy="4572000"/>
          </a:xfrm>
          <a:custGeom>
            <a:avLst/>
            <a:gdLst/>
            <a:ahLst/>
            <a:cxnLst/>
            <a:rect l="l" t="t" r="r" b="b"/>
            <a:pathLst>
              <a:path w="2583587" h="2959717">
                <a:moveTo>
                  <a:pt x="0" y="0"/>
                </a:moveTo>
                <a:lnTo>
                  <a:pt x="2583587" y="0"/>
                </a:lnTo>
                <a:lnTo>
                  <a:pt x="2583587" y="2959717"/>
                </a:lnTo>
                <a:lnTo>
                  <a:pt x="0" y="29597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4F8E6E4-85E0-DDB6-2494-28D894E2CA76}"/>
              </a:ext>
            </a:extLst>
          </p:cNvPr>
          <p:cNvSpPr/>
          <p:nvPr/>
        </p:nvSpPr>
        <p:spPr>
          <a:xfrm>
            <a:off x="10591800" y="3567122"/>
            <a:ext cx="4675650" cy="2705099"/>
          </a:xfrm>
          <a:custGeom>
            <a:avLst/>
            <a:gdLst/>
            <a:ahLst/>
            <a:cxnLst/>
            <a:rect l="l" t="t" r="r" b="b"/>
            <a:pathLst>
              <a:path w="2413372" h="2057400">
                <a:moveTo>
                  <a:pt x="0" y="0"/>
                </a:moveTo>
                <a:lnTo>
                  <a:pt x="2413372" y="0"/>
                </a:lnTo>
                <a:lnTo>
                  <a:pt x="241337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31776E6-FA8E-C4EF-FEB3-ED88B4485C67}"/>
              </a:ext>
            </a:extLst>
          </p:cNvPr>
          <p:cNvSpPr txBox="1"/>
          <p:nvPr/>
        </p:nvSpPr>
        <p:spPr>
          <a:xfrm>
            <a:off x="6240814" y="7446543"/>
            <a:ext cx="2838965" cy="70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Thoa</a:t>
            </a:r>
          </a:p>
        </p:txBody>
      </p:sp>
      <p:sp>
        <p:nvSpPr>
          <p:cNvPr id="14" name="TextBox 2"/>
          <p:cNvSpPr txBox="1"/>
          <p:nvPr/>
        </p:nvSpPr>
        <p:spPr>
          <a:xfrm>
            <a:off x="5038267" y="8390766"/>
            <a:ext cx="8155799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B:</a:t>
            </a:r>
            <a:r>
              <a:rPr lang="en-US" sz="9000" dirty="0">
                <a:solidFill>
                  <a:srgbClr val="464D70"/>
                </a:solidFill>
                <a:latin typeface="Comic Sans MS" panose="030F0702030302020204" pitchFamily="66" charset="0"/>
              </a:rPr>
              <a:t> 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69265" y="8296515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Thoa’s.</a:t>
            </a:r>
          </a:p>
        </p:txBody>
      </p:sp>
      <p:sp>
        <p:nvSpPr>
          <p:cNvPr id="2" name="Star: 5 Points 1">
            <a:hlinkClick r:id="rId11" action="ppaction://hlinksldjump"/>
            <a:extLst>
              <a:ext uri="{FF2B5EF4-FFF2-40B4-BE49-F238E27FC236}">
                <a16:creationId xmlns:a16="http://schemas.microsoft.com/office/drawing/2014/main" id="{CE4AC3B6-DD13-DA3A-4A90-96148A20B58E}"/>
              </a:ext>
            </a:extLst>
          </p:cNvPr>
          <p:cNvSpPr/>
          <p:nvPr/>
        </p:nvSpPr>
        <p:spPr>
          <a:xfrm>
            <a:off x="16362347" y="874520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52618" y="194939"/>
            <a:ext cx="8398738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pencil sharpener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BFF6A12-F0C5-FB4B-6028-11E33F98E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" y="595379"/>
            <a:ext cx="18343663" cy="128566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791965" y="6681540"/>
            <a:ext cx="3583811" cy="4778678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0" y="0"/>
                </a:moveTo>
                <a:lnTo>
                  <a:pt x="4950122" y="0"/>
                </a:lnTo>
                <a:lnTo>
                  <a:pt x="4950122" y="4995536"/>
                </a:lnTo>
                <a:lnTo>
                  <a:pt x="0" y="4995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0"/>
            <a:ext cx="3568213" cy="3619500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4950122" y="4995536"/>
                </a:moveTo>
                <a:lnTo>
                  <a:pt x="0" y="4995536"/>
                </a:lnTo>
                <a:lnTo>
                  <a:pt x="0" y="0"/>
                </a:lnTo>
                <a:lnTo>
                  <a:pt x="4950122" y="0"/>
                </a:lnTo>
                <a:lnTo>
                  <a:pt x="4950122" y="499553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4476D1CC-0137-9613-E5BF-8CB8D8774749}"/>
              </a:ext>
            </a:extLst>
          </p:cNvPr>
          <p:cNvSpPr txBox="1"/>
          <p:nvPr/>
        </p:nvSpPr>
        <p:spPr>
          <a:xfrm>
            <a:off x="3810000" y="119105"/>
            <a:ext cx="12436776" cy="17194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 Whose _____ is this?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83A4021F-55C1-7006-8843-E2687CCBD05E}"/>
              </a:ext>
            </a:extLst>
          </p:cNvPr>
          <p:cNvSpPr txBox="1"/>
          <p:nvPr/>
        </p:nvSpPr>
        <p:spPr>
          <a:xfrm>
            <a:off x="8266469" y="7161453"/>
            <a:ext cx="2838965" cy="70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David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FEFBD929-6358-32BA-9A2F-D9167D01D167}"/>
              </a:ext>
            </a:extLst>
          </p:cNvPr>
          <p:cNvSpPr/>
          <p:nvPr/>
        </p:nvSpPr>
        <p:spPr>
          <a:xfrm>
            <a:off x="7565476" y="2068081"/>
            <a:ext cx="4240952" cy="4748299"/>
          </a:xfrm>
          <a:custGeom>
            <a:avLst/>
            <a:gdLst/>
            <a:ahLst/>
            <a:cxnLst/>
            <a:rect l="l" t="t" r="r" b="b"/>
            <a:pathLst>
              <a:path w="2242973" h="3583979">
                <a:moveTo>
                  <a:pt x="0" y="0"/>
                </a:moveTo>
                <a:lnTo>
                  <a:pt x="2242973" y="0"/>
                </a:lnTo>
                <a:lnTo>
                  <a:pt x="2242973" y="3583978"/>
                </a:lnTo>
                <a:lnTo>
                  <a:pt x="0" y="3583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29746D36-37AF-867E-99DC-6C1A99C3BC3A}"/>
              </a:ext>
            </a:extLst>
          </p:cNvPr>
          <p:cNvSpPr/>
          <p:nvPr/>
        </p:nvSpPr>
        <p:spPr>
          <a:xfrm rot="1891732">
            <a:off x="13708448" y="2400735"/>
            <a:ext cx="1412675" cy="4703989"/>
          </a:xfrm>
          <a:custGeom>
            <a:avLst/>
            <a:gdLst/>
            <a:ahLst/>
            <a:cxnLst/>
            <a:rect l="l" t="t" r="r" b="b"/>
            <a:pathLst>
              <a:path w="552644" h="2348736">
                <a:moveTo>
                  <a:pt x="0" y="0"/>
                </a:moveTo>
                <a:lnTo>
                  <a:pt x="552644" y="0"/>
                </a:lnTo>
                <a:lnTo>
                  <a:pt x="552644" y="2348736"/>
                </a:lnTo>
                <a:lnTo>
                  <a:pt x="0" y="2348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2"/>
          <p:cNvSpPr txBox="1"/>
          <p:nvPr/>
        </p:nvSpPr>
        <p:spPr>
          <a:xfrm>
            <a:off x="6065319" y="8198268"/>
            <a:ext cx="8349466" cy="1745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B: _________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65476" y="8070017"/>
            <a:ext cx="615343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David’s.</a:t>
            </a:r>
          </a:p>
        </p:txBody>
      </p:sp>
      <p:sp>
        <p:nvSpPr>
          <p:cNvPr id="4" name="Star: 5 Points 3">
            <a:hlinkClick r:id="rId10" action="ppaction://hlinksldjump"/>
            <a:extLst>
              <a:ext uri="{FF2B5EF4-FFF2-40B4-BE49-F238E27FC236}">
                <a16:creationId xmlns:a16="http://schemas.microsoft.com/office/drawing/2014/main" id="{997A57B7-AE7C-C15C-B0AB-4C7783E3C596}"/>
              </a:ext>
            </a:extLst>
          </p:cNvPr>
          <p:cNvSpPr/>
          <p:nvPr/>
        </p:nvSpPr>
        <p:spPr>
          <a:xfrm>
            <a:off x="17006455" y="881637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20681" y="-12068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crayon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42718A8-C183-49E3-A81E-2F7D3B9286F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8 Lesson 2 Period 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0135A9-7619-4F01-8A04-CAC03290311E}:5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6EB276-F933-4B48-AB7A-B43ACE90F0C1}:2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7007A9-073D-466F-8B7D-B1E675AF6AF3}:2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E900D2-8FEE-41AB-AF3A-364990413BDA}:50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E5A6E6-7325-4CC5-8132-431D2F94BAA7}:5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7100A6-333C-4B25-B369-D3A6BCD2788F}:4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CE60DF-BAE3-4A2E-9368-7904A32DBAA9}:4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1FF5E9-A061-4564-9801-89E6D40600E1}:49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FEB84F-8E07-4339-BF07-DC12140230CB}:4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46EAA8-EBD8-4B30-866E-AE841D34825F}:4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33DB84-324C-415A-87B8-B68AE82D56BD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2A1DD3-1602-4977-A90A-A49A9A8552B1}:40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561E60-C5C5-40DC-8009-183CC8BCA075}:2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A78A60-F4AA-40CF-95E0-01091799EBAA}: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731D90-64C7-491D-B11A-0A95F8D308FB}:49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3DB5D7-3979-4BB9-8D76-B4A9049CC3FE}:49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1D87E-B6BF-457A-B3CA-6231ACF4B954}:5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582818-099F-4671-A1CF-C108F37DF300}: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765728-2463-443C-B7D5-0A9790C2C5C8}:50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02BC0-A8B9-4E55-94E4-39D7143AC30F}:4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9D57E4-96AD-4EA9-AB9E-61AE482AA150}:4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E8528-7DC8-4868-84F4-DF1BB344F20B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36F359-104E-4854-965B-0926805D0D9B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C68325-88AF-4C34-9F00-4746410546FB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40068B-B235-441B-B9ED-544D4363FF4B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4E45EA-7FF0-48F2-995B-42D249EED881}:5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05C393-E0D2-4B22-B1AB-957CE37E4D75}:5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E22BEB-B2FE-46EC-A07F-0BEC8975CF04}:5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334E36-6C0F-499C-8B44-E0DB923D1139}:5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331</Words>
  <Application>Microsoft Office PowerPoint</Application>
  <PresentationFormat>Custom</PresentationFormat>
  <Paragraphs>130</Paragraphs>
  <Slides>29</Slides>
  <Notes>29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Abadi Extra Light</vt:lpstr>
      <vt:lpstr>Calibri</vt:lpstr>
      <vt:lpstr>Chronica Pro</vt:lpstr>
      <vt:lpstr>Arial</vt:lpstr>
      <vt:lpstr>Raleway Heavy</vt:lpstr>
      <vt:lpstr>Congenial Black</vt:lpstr>
      <vt:lpstr>Ravie</vt:lpstr>
      <vt:lpstr>Rastanty Cortez</vt:lpstr>
      <vt:lpstr>Congenial</vt:lpstr>
      <vt:lpstr>Modern Love</vt:lpstr>
      <vt:lpstr>Comic Sans MS</vt:lpstr>
      <vt:lpstr>MTD Anydore</vt:lpstr>
      <vt:lpstr>StoryBook Rough</vt:lpstr>
      <vt:lpstr>Comfortaa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Lesson 2 Period 4</dc:title>
  <dc:creator>Trang Nguyen</dc:creator>
  <cp:lastModifiedBy>DELL</cp:lastModifiedBy>
  <cp:revision>59</cp:revision>
  <dcterms:created xsi:type="dcterms:W3CDTF">2006-08-16T00:00:00Z</dcterms:created>
  <dcterms:modified xsi:type="dcterms:W3CDTF">2024-12-09T08:47:06Z</dcterms:modified>
  <dc:identifier>DAF4oBq9B7k</dc:identifier>
</cp:coreProperties>
</file>