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94" r:id="rId2"/>
    <p:sldId id="370" r:id="rId3"/>
    <p:sldId id="257" r:id="rId4"/>
    <p:sldId id="372" r:id="rId5"/>
    <p:sldId id="376" r:id="rId6"/>
    <p:sldId id="377" r:id="rId7"/>
    <p:sldId id="379" r:id="rId8"/>
    <p:sldId id="378" r:id="rId9"/>
    <p:sldId id="380" r:id="rId10"/>
    <p:sldId id="381" r:id="rId11"/>
    <p:sldId id="382" r:id="rId12"/>
    <p:sldId id="383" r:id="rId13"/>
    <p:sldId id="384" r:id="rId14"/>
    <p:sldId id="387" r:id="rId15"/>
    <p:sldId id="385" r:id="rId16"/>
    <p:sldId id="389" r:id="rId17"/>
    <p:sldId id="390" r:id="rId18"/>
    <p:sldId id="39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6600"/>
    <a:srgbClr val="00CC66"/>
    <a:srgbClr val="BC4604"/>
    <a:srgbClr val="1E0432"/>
    <a:srgbClr val="2B0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703" autoAdjust="0"/>
  </p:normalViewPr>
  <p:slideViewPr>
    <p:cSldViewPr snapToGrid="0">
      <p:cViewPr varScale="1">
        <p:scale>
          <a:sx n="64" d="100"/>
          <a:sy n="64" d="100"/>
        </p:scale>
        <p:origin x="9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36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00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67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5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95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62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5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34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47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06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70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7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39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3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07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5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804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2.mp3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3.mp3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gif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66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309" end="16736.3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9748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115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6590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2116" y="2222877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3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883" end="10720.3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09056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115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8219" y="2198162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15323" y="2198162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60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DB5D83-A65B-40BF-94D1-1CE540661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008" end="6585.3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79258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6771" y="2102059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1498" y="2102059"/>
            <a:ext cx="3054463" cy="2604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06749" y="2102059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6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33" y="1503173"/>
            <a:ext cx="1641913" cy="1399119"/>
          </a:xfrm>
          <a:prstGeom prst="rect">
            <a:avLst/>
          </a:prstGeom>
        </p:spPr>
      </p:pic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0273"/>
            <a:ext cx="4906376" cy="39808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8BFBC5-A043-4519-84FD-0B1DD1C0AD2C}"/>
              </a:ext>
            </a:extLst>
          </p:cNvPr>
          <p:cNvSpPr/>
          <p:nvPr/>
        </p:nvSpPr>
        <p:spPr>
          <a:xfrm>
            <a:off x="2587090" y="622815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3B86F24-CB4D-4617-909B-598633F60024}"/>
              </a:ext>
            </a:extLst>
          </p:cNvPr>
          <p:cNvSpPr txBox="1">
            <a:spLocks/>
          </p:cNvSpPr>
          <p:nvPr/>
        </p:nvSpPr>
        <p:spPr>
          <a:xfrm>
            <a:off x="3949748" y="845912"/>
            <a:ext cx="7749499" cy="977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Look, listen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repeat.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3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77">
            <a:hlinkClick r:id="" action="ppaction://media"/>
            <a:extLst>
              <a:ext uri="{FF2B5EF4-FFF2-40B4-BE49-F238E27FC236}">
                <a16:creationId xmlns:a16="http://schemas.microsoft.com/office/drawing/2014/main" id="{1791D768-0146-479B-A4C2-99E58794FC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285" y="190782"/>
            <a:ext cx="1065798" cy="10657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835" y="1812318"/>
            <a:ext cx="5958374" cy="3846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DF471C-E366-4AC4-83CB-D2D2BB7EB5B5}"/>
              </a:ext>
            </a:extLst>
          </p:cNvPr>
          <p:cNvSpPr/>
          <p:nvPr/>
        </p:nvSpPr>
        <p:spPr>
          <a:xfrm>
            <a:off x="1820223" y="1947887"/>
            <a:ext cx="1822480" cy="66584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5C3BBE-EFA1-4ED5-B49D-0F4D72E672EB}"/>
              </a:ext>
            </a:extLst>
          </p:cNvPr>
          <p:cNvSpPr/>
          <p:nvPr/>
        </p:nvSpPr>
        <p:spPr>
          <a:xfrm>
            <a:off x="3748319" y="2204395"/>
            <a:ext cx="2392945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825" y="1935358"/>
            <a:ext cx="5951175" cy="384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0D3F82D-6FCD-40B5-A17F-5719EE78F284}"/>
              </a:ext>
            </a:extLst>
          </p:cNvPr>
          <p:cNvSpPr/>
          <p:nvPr/>
        </p:nvSpPr>
        <p:spPr>
          <a:xfrm>
            <a:off x="7606754" y="1999725"/>
            <a:ext cx="2343161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9FB62C-818E-4C58-A61F-E8B4DE59F4B5}"/>
              </a:ext>
            </a:extLst>
          </p:cNvPr>
          <p:cNvSpPr/>
          <p:nvPr/>
        </p:nvSpPr>
        <p:spPr>
          <a:xfrm>
            <a:off x="10231821" y="2325328"/>
            <a:ext cx="1064494" cy="40210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00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1493581"/>
            <a:ext cx="1641913" cy="1399119"/>
          </a:xfrm>
          <a:prstGeom prst="rect">
            <a:avLst/>
          </a:prstGeom>
        </p:spPr>
      </p:pic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665785" y="871577"/>
            <a:ext cx="721486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Listen, point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say.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3CAB7D-B6D3-4431-ACB0-83B0DA1671B7}"/>
              </a:ext>
            </a:extLst>
          </p:cNvPr>
          <p:cNvSpPr/>
          <p:nvPr/>
        </p:nvSpPr>
        <p:spPr>
          <a:xfrm>
            <a:off x="2324498" y="628747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4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85100"/>
            <a:ext cx="11158848" cy="4969313"/>
          </a:xfrm>
        </p:spPr>
      </p:pic>
      <p:pic>
        <p:nvPicPr>
          <p:cNvPr id="3" name="Track 7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7598" y="10279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64" y="558245"/>
            <a:ext cx="11158848" cy="4969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09C505-16BD-45DD-8646-3019A47E7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132535" y="1897034"/>
            <a:ext cx="994081" cy="172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80A43-54ED-4123-9D13-8AD895F0E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0889872" y="1591759"/>
            <a:ext cx="994081" cy="1723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14FBF-27DF-479A-BD86-46EC7CE63F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132534" y="4016778"/>
            <a:ext cx="994081" cy="1723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1C713-8905-4CC0-85B9-D1A3C34583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1166325" y="3634024"/>
            <a:ext cx="994081" cy="1723712"/>
          </a:xfrm>
          <a:prstGeom prst="rect">
            <a:avLst/>
          </a:prstGeom>
        </p:spPr>
      </p:pic>
      <p:pic>
        <p:nvPicPr>
          <p:cNvPr id="12" name="Track 7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1212" y="7125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4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4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45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4124153" y="2412415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1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4D6AC-6C43-420E-842F-297F4F3BA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1400" y="352843"/>
            <a:ext cx="7230484" cy="218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3DF0D751-5EC7-4B93-B2D8-9E92D2F14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44" y="-278382"/>
            <a:ext cx="3190575" cy="270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54">
            <a:extLst>
              <a:ext uri="{FF2B5EF4-FFF2-40B4-BE49-F238E27FC236}">
                <a16:creationId xmlns:a16="http://schemas.microsoft.com/office/drawing/2014/main" id="{1BB68989-D362-49CE-B767-85A3A3E3E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37" y="204979"/>
            <a:ext cx="2075118" cy="2229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24" y="587382"/>
            <a:ext cx="926817" cy="78976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E0F342-0EC5-4D10-90B5-C5252F5E99B6}"/>
              </a:ext>
            </a:extLst>
          </p:cNvPr>
          <p:cNvSpPr txBox="1">
            <a:spLocks/>
          </p:cNvSpPr>
          <p:nvPr/>
        </p:nvSpPr>
        <p:spPr>
          <a:xfrm>
            <a:off x="-287385" y="587383"/>
            <a:ext cx="3325091" cy="1298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>
                <a:ln w="10160">
                  <a:solidFill>
                    <a:srgbClr val="BC460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  <a:endParaRPr lang="en-US" sz="4500" b="1" dirty="0">
              <a:ln w="10160">
                <a:solidFill>
                  <a:srgbClr val="BC460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251390-2385-40BD-93BD-04137184F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99" y="1670599"/>
            <a:ext cx="926817" cy="7897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DA5322-C816-4C32-B8D7-0F3F44C519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27" y="2762511"/>
            <a:ext cx="926817" cy="7897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22475B-7FE6-4FF5-BFB1-2F87D55BD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88" y="4039356"/>
            <a:ext cx="926817" cy="789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3D9159-811A-4564-AC88-50D2EF7B6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58" y="4986264"/>
            <a:ext cx="926817" cy="789765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247256" y="402486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3417623" y="233048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8ADC04-FCA1-44A3-BBEA-26FC54B5A6D7}"/>
              </a:ext>
            </a:extLst>
          </p:cNvPr>
          <p:cNvSpPr/>
          <p:nvPr/>
        </p:nvSpPr>
        <p:spPr>
          <a:xfrm>
            <a:off x="3417623" y="1354703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3FBAC4-3D75-4FA0-9C12-9BA492182756}"/>
              </a:ext>
            </a:extLst>
          </p:cNvPr>
          <p:cNvSpPr/>
          <p:nvPr/>
        </p:nvSpPr>
        <p:spPr>
          <a:xfrm>
            <a:off x="3390323" y="2507173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A6C37D-618F-4DA3-ADA4-29F869DFC789}"/>
              </a:ext>
            </a:extLst>
          </p:cNvPr>
          <p:cNvSpPr/>
          <p:nvPr/>
        </p:nvSpPr>
        <p:spPr>
          <a:xfrm>
            <a:off x="3380604" y="3630948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A94001-15F5-4AE4-854E-BE89F3DF32AD}"/>
              </a:ext>
            </a:extLst>
          </p:cNvPr>
          <p:cNvSpPr/>
          <p:nvPr/>
        </p:nvSpPr>
        <p:spPr>
          <a:xfrm>
            <a:off x="3380604" y="470223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9C7071E4-5178-42CC-9854-B97B1E44409D}"/>
              </a:ext>
            </a:extLst>
          </p:cNvPr>
          <p:cNvSpPr txBox="1">
            <a:spLocks/>
          </p:cNvSpPr>
          <p:nvPr/>
        </p:nvSpPr>
        <p:spPr>
          <a:xfrm>
            <a:off x="4247255" y="1511839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listen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C70EF8C-3384-41C8-9C49-FECBBF0F8121}"/>
              </a:ext>
            </a:extLst>
          </p:cNvPr>
          <p:cNvSpPr txBox="1">
            <a:spLocks/>
          </p:cNvSpPr>
          <p:nvPr/>
        </p:nvSpPr>
        <p:spPr>
          <a:xfrm>
            <a:off x="4247254" y="2644279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0F36A46-0B78-4E0E-AABB-6D8B98BC3B63}"/>
              </a:ext>
            </a:extLst>
          </p:cNvPr>
          <p:cNvSpPr txBox="1">
            <a:spLocks/>
          </p:cNvSpPr>
          <p:nvPr/>
        </p:nvSpPr>
        <p:spPr>
          <a:xfrm>
            <a:off x="4247253" y="3801271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talk.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48FD554-D29C-4E50-B852-09A719B33486}"/>
              </a:ext>
            </a:extLst>
          </p:cNvPr>
          <p:cNvSpPr txBox="1">
            <a:spLocks/>
          </p:cNvSpPr>
          <p:nvPr/>
        </p:nvSpPr>
        <p:spPr>
          <a:xfrm>
            <a:off x="4247253" y="4869991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4"/>
          <a:stretch/>
        </p:blipFill>
        <p:spPr>
          <a:xfrm>
            <a:off x="-598755" y="2649520"/>
            <a:ext cx="3793538" cy="36939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A23705C-0ECB-4E95-B568-310261EF2C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3" t="481" r="391" b="-481"/>
          <a:stretch/>
        </p:blipFill>
        <p:spPr>
          <a:xfrm>
            <a:off x="9353399" y="2524430"/>
            <a:ext cx="3793538" cy="3693928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29A87B27-A9A8-42C8-93FF-EB63ECBF27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3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648089" y="890616"/>
            <a:ext cx="7543911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3237125" y="792859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187" end="21855.3437"/>
                </p14:media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07657" y="466977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1351" y="2079851"/>
            <a:ext cx="3052924" cy="260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8099" y="2101130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90025" y="2145764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24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309" end="16736.3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48269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7098" y="2107785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6976" y="2145764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7220" y="2058358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4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883" end="10720.3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24053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3516" y="2102061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3264" y="2102061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3013" y="2145763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1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DB5D83-A65B-40BF-94D1-1CE540661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008" end="6585.3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67090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0215" y="2102061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3264" y="2102061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3232" y="2121050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9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187" end="21855.3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70608" y="42756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3013" y="2101246"/>
            <a:ext cx="3054463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9637" y="2101246"/>
            <a:ext cx="3054463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1885" y="2101245"/>
            <a:ext cx="3052924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0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AD345C9-B428-4B6C-913E-BC2499A5467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8_Lesson 1_Period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280A8C-EDBF-4562-B34C-FC17CB911AC2}:3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EE7F09-777C-46D4-B35D-1F49D1E9CDDF}:3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167CED-1D8B-40F0-BF39-6243FFC0D0B2}:3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C7EAF3-249C-4430-BEB9-A8F6D610D5FD}:3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FD7C8B-1D0A-4055-829F-0A2D901CAFCF}:38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BF006A-679D-42D9-B973-73AFF1A16E19}:38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45B397-8489-4B49-BB38-6D40A0CD687D}:3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6F2B61-32B1-4389-BBCB-A10CE7A6366B}:38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305A45-466F-43F5-9F19-BE475DF23B13}:39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3345ED-3843-4AE4-9E4B-256DACCC8AB5}:3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1D0008-CC79-48B8-A608-A8DA7C65B057}:3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477DA6-9FF8-42F5-B671-7ACCE91689F7}:3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09E16F-56E9-4B87-8B70-A1C5A6AE01F9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73284A-703F-4366-94B0-4243A49FBBA5}:3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1A526E-546A-49CC-BED3-AC25FF9EE518}:3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F76D6-F2DE-4CD9-BD39-4EDD13EC31B6}:3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C013D2-6546-4A7C-BBC8-805AA558929E}:3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3A8EBB-4560-4281-B00C-8526E1452CB8}:3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548</TotalTime>
  <Words>112</Words>
  <Application>Microsoft Office PowerPoint</Application>
  <PresentationFormat>Widescreen</PresentationFormat>
  <Paragraphs>46</Paragraphs>
  <Slides>18</Slides>
  <Notes>18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.VnTime</vt:lpstr>
      <vt:lpstr>Amasis MT Pro Black</vt:lpstr>
      <vt:lpstr>Arial</vt:lpstr>
      <vt:lpstr>Berlin Sans FB Demi</vt:lpstr>
      <vt:lpstr>Calibri</vt:lpstr>
      <vt:lpstr>Calibri Light</vt:lpstr>
      <vt:lpstr>等线</vt:lpstr>
      <vt:lpstr>Leelawadee</vt:lpstr>
      <vt:lpstr>Sport Day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8_Lesson 1_Period 1</dc:title>
  <dc:creator>Admin</dc:creator>
  <cp:lastModifiedBy>DELL</cp:lastModifiedBy>
  <cp:revision>53</cp:revision>
  <dcterms:created xsi:type="dcterms:W3CDTF">2022-02-27T05:20:23Z</dcterms:created>
  <dcterms:modified xsi:type="dcterms:W3CDTF">2024-12-09T09:08:42Z</dcterms:modified>
</cp:coreProperties>
</file>