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12" r:id="rId2"/>
    <p:sldId id="370" r:id="rId3"/>
    <p:sldId id="257" r:id="rId4"/>
    <p:sldId id="372" r:id="rId5"/>
    <p:sldId id="376" r:id="rId6"/>
    <p:sldId id="395" r:id="rId7"/>
    <p:sldId id="397" r:id="rId8"/>
    <p:sldId id="386" r:id="rId9"/>
    <p:sldId id="400" r:id="rId10"/>
    <p:sldId id="398" r:id="rId11"/>
    <p:sldId id="401" r:id="rId12"/>
    <p:sldId id="385" r:id="rId13"/>
    <p:sldId id="404" r:id="rId14"/>
    <p:sldId id="405" r:id="rId15"/>
    <p:sldId id="407" r:id="rId16"/>
    <p:sldId id="392" r:id="rId17"/>
    <p:sldId id="408" r:id="rId18"/>
    <p:sldId id="393" r:id="rId19"/>
    <p:sldId id="260" r:id="rId20"/>
    <p:sldId id="410" r:id="rId21"/>
    <p:sldId id="411" r:id="rId22"/>
    <p:sldId id="41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0033"/>
    <a:srgbClr val="9900CC"/>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995" autoAdjust="0"/>
  </p:normalViewPr>
  <p:slideViewPr>
    <p:cSldViewPr snapToGrid="0">
      <p:cViewPr varScale="1">
        <p:scale>
          <a:sx n="68" d="100"/>
          <a:sy n="68" d="100"/>
        </p:scale>
        <p:origin x="80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7664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377747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spc="-35" dirty="0">
                <a:effectLst/>
                <a:latin typeface="Calibri" panose="020F0502020204030204" pitchFamily="34" charset="0"/>
                <a:ea typeface="Times New Roman" panose="02020603050405020304" pitchFamily="18" charset="0"/>
              </a:rPr>
              <a:t>Game</a:t>
            </a:r>
            <a:r>
              <a:rPr lang="en-US" sz="1800" spc="-35" dirty="0">
                <a:effectLst/>
                <a:latin typeface="Calibri" panose="020F0502020204030204" pitchFamily="34" charset="0"/>
                <a:ea typeface="Times New Roman" panose="02020603050405020304" pitchFamily="18" charset="0"/>
              </a:rPr>
              <a:t>: Who says fast? Teacher points to the picture, pupils </a:t>
            </a:r>
            <a:r>
              <a:rPr lang="en-US" sz="1800" spc="-35" dirty="0" smtClean="0">
                <a:effectLst/>
                <a:latin typeface="Calibri" panose="020F0502020204030204" pitchFamily="34" charset="0"/>
                <a:ea typeface="Times New Roman" panose="02020603050405020304" pitchFamily="18" charset="0"/>
              </a:rPr>
              <a:t>say </a:t>
            </a:r>
            <a:r>
              <a:rPr lang="en-US" sz="1800" spc="-35" dirty="0">
                <a:effectLst/>
                <a:latin typeface="Calibri" panose="020F0502020204030204" pitchFamily="34" charset="0"/>
                <a:ea typeface="Times New Roman" panose="02020603050405020304" pitchFamily="18" charset="0"/>
              </a:rPr>
              <a:t>it as fast as they can. This can be played </a:t>
            </a:r>
            <a:r>
              <a:rPr lang="en-US" sz="1800" spc="-35" dirty="0" smtClean="0">
                <a:effectLst/>
                <a:latin typeface="Calibri" panose="020F0502020204030204" pitchFamily="34" charset="0"/>
                <a:ea typeface="Times New Roman" panose="02020603050405020304" pitchFamily="18" charset="0"/>
              </a:rPr>
              <a:t>individually</a:t>
            </a:r>
            <a:r>
              <a:rPr lang="en-US" sz="1800" spc="-35" baseline="0" dirty="0" smtClean="0">
                <a:effectLst/>
                <a:latin typeface="Calibri" panose="020F0502020204030204" pitchFamily="34" charset="0"/>
                <a:ea typeface="Times New Roman" panose="02020603050405020304" pitchFamily="18" charset="0"/>
              </a:rPr>
              <a:t> or </a:t>
            </a:r>
            <a:r>
              <a:rPr lang="en-US" sz="1800" spc="-35" dirty="0" smtClean="0">
                <a:effectLst/>
                <a:latin typeface="Calibri" panose="020F0502020204030204" pitchFamily="34" charset="0"/>
                <a:ea typeface="Times New Roman" panose="02020603050405020304" pitchFamily="18" charset="0"/>
              </a:rPr>
              <a:t>in teams.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4224706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80436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Game: Choose the right pairs!</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Divide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the class into two teams. </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Each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pupil from each team comes to the board, choose a card from the left, then choose one from the right. If they match, he/she gets points for </a:t>
            </a: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their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team.</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86353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red circle</a:t>
            </a:r>
            <a:r>
              <a:rPr lang="en-US" baseline="0" dirty="0" smtClean="0"/>
              <a:t> to turn the cards face down again.</a:t>
            </a:r>
            <a:endParaRPr lang="en-GB" dirty="0"/>
          </a:p>
        </p:txBody>
      </p:sp>
      <p:sp>
        <p:nvSpPr>
          <p:cNvPr id="4" name="Slide Number Placeholder 3"/>
          <p:cNvSpPr>
            <a:spLocks noGrp="1"/>
          </p:cNvSpPr>
          <p:nvPr>
            <p:ph type="sldNum" sz="quarter" idx="10"/>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106308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230328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Play music – audio track 80, then ask pupil to sing and dance along with the song, when the music stops, every body has to stop moving. Who can make it is the winner.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93032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6F34CB-2ABE-4CE2-B756-BDEBDDEE3A8F}" type="slidenum">
              <a:rPr lang="en-US" smtClean="0"/>
              <a:t>2</a:t>
            </a:fld>
            <a:endParaRPr lang="en-US"/>
          </a:p>
        </p:txBody>
      </p:sp>
    </p:spTree>
    <p:extLst>
      <p:ext uri="{BB962C8B-B14F-4D97-AF65-F5344CB8AC3E}">
        <p14:creationId xmlns:p14="http://schemas.microsoft.com/office/powerpoint/2010/main" val="1822367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Play the song,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ask pupils to sing and dance along the song.</a:t>
            </a:r>
            <a:r>
              <a:rPr lang="en-US" sz="1200" b="0" i="0" u="none" strike="noStrike" kern="1200" baseline="0" dirty="0" smtClean="0">
                <a:solidFill>
                  <a:schemeClr val="tx1"/>
                </a:solidFill>
                <a:effectLst/>
                <a:latin typeface="+mn-lt"/>
                <a:ea typeface="+mn-ea"/>
                <a:cs typeface="+mn-cs"/>
              </a:rPr>
              <a:t> W</a:t>
            </a:r>
            <a:r>
              <a:rPr lang="en-US" sz="1200" b="0" i="0" u="none" strike="noStrike" kern="1200" dirty="0" smtClean="0">
                <a:solidFill>
                  <a:schemeClr val="tx1"/>
                </a:solidFill>
                <a:effectLst/>
                <a:latin typeface="+mn-lt"/>
                <a:ea typeface="+mn-ea"/>
                <a:cs typeface="+mn-cs"/>
              </a:rPr>
              <a:t>hen the music stops, everybody has to stop moving. Pupils who can’t stop in time will be eliminated.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62334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420207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7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564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Divide </a:t>
            </a:r>
            <a:r>
              <a:rPr lang="pt-BR" sz="1800" dirty="0">
                <a:effectLst/>
                <a:latin typeface="Calibri" panose="020F0502020204030204" pitchFamily="34" charset="0"/>
                <a:ea typeface="Times New Roman" panose="02020603050405020304" pitchFamily="18" charset="0"/>
              </a:rPr>
              <a:t>the class into groups of four.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Give </a:t>
            </a:r>
            <a:r>
              <a:rPr lang="pt-BR" sz="1800" dirty="0">
                <a:effectLst/>
                <a:latin typeface="Calibri" panose="020F0502020204030204" pitchFamily="34" charset="0"/>
                <a:ea typeface="Times New Roman" panose="02020603050405020304" pitchFamily="18" charset="0"/>
              </a:rPr>
              <a:t>each group a sentence that is broken/cut </a:t>
            </a:r>
            <a:r>
              <a:rPr lang="pt-BR" sz="1800" dirty="0" smtClean="0">
                <a:effectLst/>
                <a:latin typeface="Calibri" panose="020F0502020204030204" pitchFamily="34" charset="0"/>
                <a:ea typeface="Times New Roman" panose="02020603050405020304" pitchFamily="18" charset="0"/>
              </a:rPr>
              <a:t>into </a:t>
            </a:r>
            <a:r>
              <a:rPr lang="pt-BR" sz="1800" dirty="0">
                <a:effectLst/>
                <a:latin typeface="Calibri" panose="020F0502020204030204" pitchFamily="34" charset="0"/>
                <a:ea typeface="Times New Roman" panose="02020603050405020304" pitchFamily="18" charset="0"/>
              </a:rPr>
              <a:t>pieces.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Ask </a:t>
            </a:r>
            <a:r>
              <a:rPr lang="pt-BR" sz="1800" dirty="0">
                <a:effectLst/>
                <a:latin typeface="Calibri" panose="020F0502020204030204" pitchFamily="34" charset="0"/>
                <a:ea typeface="Times New Roman" panose="02020603050405020304" pitchFamily="18" charset="0"/>
              </a:rPr>
              <a:t>them to arrange </a:t>
            </a:r>
            <a:r>
              <a:rPr lang="pt-BR" sz="1800" dirty="0" smtClean="0">
                <a:effectLst/>
                <a:latin typeface="Calibri" panose="020F0502020204030204" pitchFamily="34" charset="0"/>
                <a:ea typeface="Times New Roman" panose="02020603050405020304" pitchFamily="18" charset="0"/>
              </a:rPr>
              <a:t>the</a:t>
            </a:r>
            <a:r>
              <a:rPr lang="pt-BR" sz="1800" baseline="0" dirty="0" smtClean="0">
                <a:effectLst/>
                <a:latin typeface="Calibri" panose="020F0502020204030204" pitchFamily="34" charset="0"/>
                <a:ea typeface="Times New Roman" panose="02020603050405020304" pitchFamily="18" charset="0"/>
              </a:rPr>
              <a:t> words</a:t>
            </a:r>
            <a:r>
              <a:rPr lang="pt-BR" sz="1800" dirty="0" smtClean="0">
                <a:effectLst/>
                <a:latin typeface="Calibri" panose="020F0502020204030204" pitchFamily="34" charset="0"/>
                <a:ea typeface="Times New Roman" panose="02020603050405020304" pitchFamily="18" charset="0"/>
              </a:rPr>
              <a:t> </a:t>
            </a:r>
            <a:r>
              <a:rPr lang="pt-BR" sz="1800" dirty="0">
                <a:effectLst/>
                <a:latin typeface="Calibri" panose="020F0502020204030204" pitchFamily="34" charset="0"/>
                <a:ea typeface="Times New Roman" panose="02020603050405020304" pitchFamily="18" charset="0"/>
              </a:rPr>
              <a:t>to make a complete sentence, then read it aloud.</a:t>
            </a:r>
            <a:endParaRPr lang="en-US" sz="1800" dirty="0">
              <a:effectLst/>
              <a:latin typeface="Times New Roman" panose="02020603050405020304" pitchFamily="18" charset="0"/>
              <a:ea typeface="Times New Roman" panose="02020603050405020304" pitchFamily="18" charset="0"/>
            </a:endParaRPr>
          </a:p>
          <a:p>
            <a:pPr algn="just">
              <a:spcBef>
                <a:spcPts val="300"/>
              </a:spcBef>
            </a:pPr>
            <a:r>
              <a:rPr lang="pt-BR" sz="1800" dirty="0" smtClean="0">
                <a:effectLst/>
                <a:latin typeface="Calibri" panose="020F0502020204030204" pitchFamily="34" charset="0"/>
                <a:ea typeface="Times New Roman" panose="02020603050405020304" pitchFamily="18" charset="0"/>
              </a:rPr>
              <a:t>- The group that </a:t>
            </a:r>
            <a:r>
              <a:rPr lang="pt-BR" sz="1800" dirty="0">
                <a:effectLst/>
                <a:latin typeface="Calibri" panose="020F0502020204030204" pitchFamily="34" charset="0"/>
                <a:ea typeface="Times New Roman" panose="02020603050405020304" pitchFamily="18" charset="0"/>
              </a:rPr>
              <a:t>makes it first will be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32494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11162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the 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322222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92427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390343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825580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12/9/2024</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12/9/2024</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t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slide" Target="slide20.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audio" Target="../media/audio2.wav"/><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2.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audio" Target="../media/audio2.wav"/><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notesSlide" Target="../notesSlides/notesSlide6.xml"/><Relationship Id="rId10" Type="http://schemas.openxmlformats.org/officeDocument/2006/relationships/image" Target="../media/image16.png"/><Relationship Id="rId4" Type="http://schemas.openxmlformats.org/officeDocument/2006/relationships/slideLayout" Target="../slideLayouts/slide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audio" Target="../media/audio2.wav"/><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7.xml"/><Relationship Id="rId10" Type="http://schemas.openxmlformats.org/officeDocument/2006/relationships/image" Target="../media/image16.png"/><Relationship Id="rId4" Type="http://schemas.openxmlformats.org/officeDocument/2006/relationships/slideLayout" Target="../slideLayouts/slideLayout2.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6"/>
          <a:srcRect/>
          <a:stretch/>
        </p:blipFill>
        <p:spPr>
          <a:xfrm>
            <a:off x="12644" y="14226"/>
            <a:ext cx="12166712" cy="6843775"/>
          </a:xfrm>
          <a:prstGeom prst="rect">
            <a:avLst/>
          </a:prstGeom>
        </p:spPr>
      </p:pic>
    </p:spTree>
    <p:custDataLst>
      <p:tags r:id="rId1"/>
    </p:custDataLst>
    <p:extLst>
      <p:ext uri="{BB962C8B-B14F-4D97-AF65-F5344CB8AC3E}">
        <p14:creationId xmlns:p14="http://schemas.microsoft.com/office/powerpoint/2010/main" val="213581078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 y="1213452"/>
            <a:ext cx="12192000" cy="3800475"/>
          </a:xfrm>
          <a:prstGeom prst="rect">
            <a:avLst/>
          </a:prstGeom>
        </p:spPr>
      </p:pic>
      <p:sp>
        <p:nvSpPr>
          <p:cNvPr id="6" name="Rectangle 5">
            <a:extLst>
              <a:ext uri="{FF2B5EF4-FFF2-40B4-BE49-F238E27FC236}">
                <a16:creationId xmlns:a16="http://schemas.microsoft.com/office/drawing/2014/main" id="{9A1171BD-DFF1-4BD6-AB3C-76F39FC1388B}"/>
              </a:ext>
            </a:extLst>
          </p:cNvPr>
          <p:cNvSpPr/>
          <p:nvPr/>
        </p:nvSpPr>
        <p:spPr>
          <a:xfrm>
            <a:off x="5731959" y="4256780"/>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6A09DEA3-FEF8-4CF3-A45C-A29BFE6E4C47}"/>
              </a:ext>
            </a:extLst>
          </p:cNvPr>
          <p:cNvSpPr/>
          <p:nvPr/>
        </p:nvSpPr>
        <p:spPr>
          <a:xfrm>
            <a:off x="8961980" y="4272636"/>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pic>
        <p:nvPicPr>
          <p:cNvPr id="5"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36745" y="1523385"/>
            <a:ext cx="609600" cy="609600"/>
          </a:xfrm>
          <a:prstGeom prst="rect">
            <a:avLst/>
          </a:prstGeom>
        </p:spPr>
      </p:pic>
    </p:spTree>
    <p:custDataLst>
      <p:tags r:id="rId1"/>
    </p:custDataLst>
    <p:extLst>
      <p:ext uri="{BB962C8B-B14F-4D97-AF65-F5344CB8AC3E}">
        <p14:creationId xmlns:p14="http://schemas.microsoft.com/office/powerpoint/2010/main" val="718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1+#ppt_w/2"/>
                                          </p:val>
                                        </p:tav>
                                        <p:tav tm="100000">
                                          <p:val>
                                            <p:strVal val="#ppt_x"/>
                                          </p:val>
                                        </p:tav>
                                      </p:tavLst>
                                    </p:anim>
                                    <p:anim calcmode="lin" valueType="num">
                                      <p:cBhvr additive="base">
                                        <p:cTn id="14"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4384C-01BD-4869-92CB-49E17AD5E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537">
            <a:off x="1159151" y="4933600"/>
            <a:ext cx="994081" cy="1723712"/>
          </a:xfrm>
          <a:prstGeom prst="rect">
            <a:avLst/>
          </a:prstGeom>
        </p:spPr>
      </p:pic>
      <p:pic>
        <p:nvPicPr>
          <p:cNvPr id="6" name="Picture 5">
            <a:extLst>
              <a:ext uri="{FF2B5EF4-FFF2-40B4-BE49-F238E27FC236}">
                <a16:creationId xmlns:a16="http://schemas.microsoft.com/office/drawing/2014/main" id="{095F8FE4-82B2-4DE4-A272-A8994AB7B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537">
            <a:off x="7011143" y="4931001"/>
            <a:ext cx="994081" cy="1723712"/>
          </a:xfrm>
          <a:prstGeom prst="rect">
            <a:avLst/>
          </a:prstGeom>
        </p:spPr>
      </p:pic>
      <p:pic>
        <p:nvPicPr>
          <p:cNvPr id="7" name="Picture 6">
            <a:extLst>
              <a:ext uri="{FF2B5EF4-FFF2-40B4-BE49-F238E27FC236}">
                <a16:creationId xmlns:a16="http://schemas.microsoft.com/office/drawing/2014/main" id="{C59B7CFD-734C-4910-B1B9-911CDFE89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537">
            <a:off x="10131165" y="5020759"/>
            <a:ext cx="994081" cy="1723712"/>
          </a:xfrm>
          <a:prstGeom prst="rect">
            <a:avLst/>
          </a:prstGeom>
        </p:spPr>
      </p:pic>
      <p:pic>
        <p:nvPicPr>
          <p:cNvPr id="8" name="Picture 7">
            <a:extLst>
              <a:ext uri="{FF2B5EF4-FFF2-40B4-BE49-F238E27FC236}">
                <a16:creationId xmlns:a16="http://schemas.microsoft.com/office/drawing/2014/main" id="{633C0A26-45C9-4546-BD20-5E7B3031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537">
            <a:off x="3636265" y="5020759"/>
            <a:ext cx="994081" cy="1723712"/>
          </a:xfrm>
          <a:prstGeom prst="rect">
            <a:avLst/>
          </a:prstGeom>
        </p:spPr>
      </p:pic>
      <p:sp>
        <p:nvSpPr>
          <p:cNvPr id="9" name="Text Placeholder 7">
            <a:extLst>
              <a:ext uri="{FF2B5EF4-FFF2-40B4-BE49-F238E27FC236}">
                <a16:creationId xmlns:a16="http://schemas.microsoft.com/office/drawing/2014/main" id="{9A645F58-F9DE-4F38-B10F-C0D73F0E9D00}"/>
              </a:ext>
            </a:extLst>
          </p:cNvPr>
          <p:cNvSpPr txBox="1">
            <a:spLocks/>
          </p:cNvSpPr>
          <p:nvPr/>
        </p:nvSpPr>
        <p:spPr>
          <a:xfrm>
            <a:off x="548427" y="307528"/>
            <a:ext cx="7100880" cy="1790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Let’s </a:t>
            </a: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play: </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endParaRPr>
          </a:p>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Who says fast?</a:t>
            </a:r>
          </a:p>
        </p:txBody>
      </p:sp>
      <p:sp>
        <p:nvSpPr>
          <p:cNvPr id="10" name="Speech Bubble: Rectangle 9">
            <a:extLst>
              <a:ext uri="{FF2B5EF4-FFF2-40B4-BE49-F238E27FC236}">
                <a16:creationId xmlns:a16="http://schemas.microsoft.com/office/drawing/2014/main" id="{7652AC7C-9BFD-45B7-A0F1-5FF7847E5BB9}"/>
              </a:ext>
            </a:extLst>
          </p:cNvPr>
          <p:cNvSpPr/>
          <p:nvPr/>
        </p:nvSpPr>
        <p:spPr>
          <a:xfrm>
            <a:off x="7649307" y="237344"/>
            <a:ext cx="3921369" cy="967154"/>
          </a:xfrm>
          <a:prstGeom prst="wedgeRectCallout">
            <a:avLst>
              <a:gd name="adj1" fmla="val 58540"/>
              <a:gd name="adj2" fmla="val 1152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book!</a:t>
            </a:r>
          </a:p>
        </p:txBody>
      </p:sp>
      <p:pic>
        <p:nvPicPr>
          <p:cNvPr id="11" name="Picture 10"/>
          <p:cNvPicPr>
            <a:picLocks noChangeAspect="1"/>
          </p:cNvPicPr>
          <p:nvPr/>
        </p:nvPicPr>
        <p:blipFill rotWithShape="1">
          <a:blip r:embed="rId5"/>
          <a:srcRect t="27392"/>
          <a:stretch/>
        </p:blipFill>
        <p:spPr>
          <a:xfrm>
            <a:off x="0" y="2122969"/>
            <a:ext cx="12192000" cy="2759458"/>
          </a:xfrm>
          <a:prstGeom prst="rect">
            <a:avLst/>
          </a:prstGeom>
        </p:spPr>
      </p:pic>
    </p:spTree>
    <p:custDataLst>
      <p:tags r:id="rId1"/>
    </p:custDataLst>
    <p:extLst>
      <p:ext uri="{BB962C8B-B14F-4D97-AF65-F5344CB8AC3E}">
        <p14:creationId xmlns:p14="http://schemas.microsoft.com/office/powerpoint/2010/main" val="36884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85413" y="1826037"/>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3902374" y="1238681"/>
            <a:ext cx="8289626"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Look, complete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read.</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id="{E63CAB7D-B6D3-4431-ACB0-83B0DA1671B7}"/>
              </a:ext>
            </a:extLst>
          </p:cNvPr>
          <p:cNvSpPr/>
          <p:nvPr/>
        </p:nvSpPr>
        <p:spPr>
          <a:xfrm>
            <a:off x="2491410"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custDataLst>
      <p:tags r:id="rId1"/>
    </p:custDataLst>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3501" y="198217"/>
            <a:ext cx="10572750" cy="6524625"/>
          </a:xfrm>
          <a:prstGeom prst="rect">
            <a:avLst/>
          </a:prstGeom>
        </p:spPr>
      </p:pic>
      <p:sp>
        <p:nvSpPr>
          <p:cNvPr id="5" name="Rectangle 4">
            <a:extLst>
              <a:ext uri="{FF2B5EF4-FFF2-40B4-BE49-F238E27FC236}">
                <a16:creationId xmlns:a16="http://schemas.microsoft.com/office/drawing/2014/main" id="{AAFDF672-07CC-4E61-9DEE-92873DC22848}"/>
              </a:ext>
            </a:extLst>
          </p:cNvPr>
          <p:cNvSpPr/>
          <p:nvPr/>
        </p:nvSpPr>
        <p:spPr>
          <a:xfrm>
            <a:off x="3734789" y="3106586"/>
            <a:ext cx="925253" cy="707886"/>
          </a:xfrm>
          <a:prstGeom prst="rect">
            <a:avLst/>
          </a:prstGeom>
          <a:noFill/>
        </p:spPr>
        <p:txBody>
          <a:bodyPr wrap="none" lIns="91440" tIns="45720" rIns="91440" bIns="45720">
            <a:spAutoFit/>
          </a:bodyPr>
          <a:lstStyle/>
          <a:p>
            <a:pPr algn="ctr"/>
            <a:r>
              <a:rPr lang="en-US" sz="400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pen</a:t>
            </a:r>
            <a:endParaRPr lang="en-US" sz="4000" cap="none" spc="0" dirty="0">
              <a:ln w="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CB44775-261B-4A8B-AE40-1861E586FD96}"/>
              </a:ext>
            </a:extLst>
          </p:cNvPr>
          <p:cNvSpPr/>
          <p:nvPr/>
        </p:nvSpPr>
        <p:spPr>
          <a:xfrm>
            <a:off x="9341493" y="3106586"/>
            <a:ext cx="1566454" cy="707886"/>
          </a:xfrm>
          <a:prstGeom prst="rect">
            <a:avLst/>
          </a:prstGeom>
          <a:noFill/>
        </p:spPr>
        <p:txBody>
          <a:bodyPr wrap="none" lIns="91440" tIns="45720" rIns="91440" bIns="45720">
            <a:spAutoFit/>
          </a:bodyPr>
          <a:lstStyle/>
          <a:p>
            <a:pPr algn="ctr"/>
            <a:r>
              <a:rPr lang="en-US" sz="4000" b="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book</a:t>
            </a:r>
            <a:endParaRPr lang="en-US" sz="4000" b="0" cap="none" spc="0" dirty="0">
              <a:ln w="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861AA9A-A6B5-45D0-A84A-C9BF29D056ED}"/>
              </a:ext>
            </a:extLst>
          </p:cNvPr>
          <p:cNvSpPr/>
          <p:nvPr/>
        </p:nvSpPr>
        <p:spPr>
          <a:xfrm>
            <a:off x="2170421" y="6092708"/>
            <a:ext cx="1773242" cy="553998"/>
          </a:xfrm>
          <a:prstGeom prst="rect">
            <a:avLst/>
          </a:prstGeom>
          <a:noFill/>
        </p:spPr>
        <p:txBody>
          <a:bodyPr wrap="none" lIns="91440" tIns="45720" rIns="91440" bIns="45720">
            <a:spAutoFit/>
          </a:bodyPr>
          <a:lstStyle/>
          <a:p>
            <a:pPr algn="ctr"/>
            <a:r>
              <a:rPr lang="en-US" sz="300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have a ruler</a:t>
            </a:r>
            <a:endParaRPr lang="en-US" sz="3000" cap="none" spc="-150" dirty="0">
              <a:ln w="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4CA275E-9A24-41D7-8387-09E99309EC1F}"/>
              </a:ext>
            </a:extLst>
          </p:cNvPr>
          <p:cNvSpPr/>
          <p:nvPr/>
        </p:nvSpPr>
        <p:spPr>
          <a:xfrm>
            <a:off x="8032590" y="6092708"/>
            <a:ext cx="2792752" cy="553998"/>
          </a:xfrm>
          <a:prstGeom prst="rect">
            <a:avLst/>
          </a:prstGeom>
          <a:noFill/>
        </p:spPr>
        <p:txBody>
          <a:bodyPr wrap="none" lIns="91440" tIns="45720" rIns="91440" bIns="45720">
            <a:spAutoFit/>
          </a:bodyPr>
          <a:lstStyle/>
          <a:p>
            <a:pPr algn="ctr"/>
            <a:r>
              <a:rPr lang="en-US" sz="3000" b="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have a </a:t>
            </a:r>
            <a:r>
              <a:rPr lang="en-US" sz="3000" b="0" cap="none" spc="-150" dirty="0" smtClean="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school bag</a:t>
            </a:r>
            <a:endParaRPr lang="en-US" sz="3000" b="0" cap="none" spc="-150" dirty="0">
              <a:ln w="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01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0-#ppt_w/2"/>
                                          </p:val>
                                        </p:tav>
                                        <p:tav tm="100000">
                                          <p:val>
                                            <p:strVal val="#ppt_x"/>
                                          </p:val>
                                        </p:tav>
                                      </p:tavLst>
                                    </p:anim>
                                    <p:anim calcmode="lin" valueType="num">
                                      <p:cBhvr additive="base">
                                        <p:cTn id="1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0-#ppt_w/2"/>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fill="hold"/>
                                        <p:tgtEl>
                                          <p:spTgt spid="8"/>
                                        </p:tgtEl>
                                        <p:attrNameLst>
                                          <p:attrName>ppt_x</p:attrName>
                                        </p:attrNameLst>
                                      </p:cBhvr>
                                      <p:tavLst>
                                        <p:tav tm="0">
                                          <p:val>
                                            <p:strVal val="0-#ppt_w/2"/>
                                          </p:val>
                                        </p:tav>
                                        <p:tav tm="100000">
                                          <p:val>
                                            <p:strVal val="#ppt_x"/>
                                          </p:val>
                                        </p:tav>
                                      </p:tavLst>
                                    </p:anim>
                                    <p:anim calcmode="lin" valueType="num">
                                      <p:cBhvr additive="base">
                                        <p:cTn id="26"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601" y="879125"/>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1909783" y="469682"/>
            <a:ext cx="1071322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Game</a:t>
            </a: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 Choose the right pairs!</a:t>
            </a:r>
          </a:p>
        </p:txBody>
      </p:sp>
    </p:spTree>
    <p:custDataLst>
      <p:tags r:id="rId1"/>
    </p:custDataLst>
    <p:extLst>
      <p:ext uri="{BB962C8B-B14F-4D97-AF65-F5344CB8AC3E}">
        <p14:creationId xmlns:p14="http://schemas.microsoft.com/office/powerpoint/2010/main" val="2441079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00E37FD-9CE5-4046-B6C9-B48D217C34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3028986" y="4107818"/>
            <a:ext cx="3087479" cy="1961994"/>
          </a:xfrm>
          <a:prstGeom prst="rect">
            <a:avLst/>
          </a:prstGeom>
        </p:spPr>
      </p:pic>
      <p:pic>
        <p:nvPicPr>
          <p:cNvPr id="5" name="Picture 4">
            <a:extLst>
              <a:ext uri="{FF2B5EF4-FFF2-40B4-BE49-F238E27FC236}">
                <a16:creationId xmlns:a16="http://schemas.microsoft.com/office/drawing/2014/main" id="{0A957AFA-DE8D-4C83-97B2-7AA3CBAB8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2512" y="383680"/>
            <a:ext cx="1966773" cy="2644056"/>
          </a:xfrm>
          <a:prstGeom prst="rect">
            <a:avLst/>
          </a:prstGeom>
        </p:spPr>
      </p:pic>
      <p:cxnSp>
        <p:nvCxnSpPr>
          <p:cNvPr id="7" name="Straight Connector 6">
            <a:extLst>
              <a:ext uri="{FF2B5EF4-FFF2-40B4-BE49-F238E27FC236}">
                <a16:creationId xmlns:a16="http://schemas.microsoft.com/office/drawing/2014/main" id="{B4DF5E25-4125-4BED-A4E1-6322D86E51E3}"/>
              </a:ext>
            </a:extLst>
          </p:cNvPr>
          <p:cNvCxnSpPr/>
          <p:nvPr/>
        </p:nvCxnSpPr>
        <p:spPr>
          <a:xfrm>
            <a:off x="606669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364E4B-3606-41A7-9581-3E912A090AB6}"/>
              </a:ext>
            </a:extLst>
          </p:cNvPr>
          <p:cNvCxnSpPr/>
          <p:nvPr/>
        </p:nvCxnSpPr>
        <p:spPr>
          <a:xfrm>
            <a:off x="3001105"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CCBF5C-FFC3-4C18-BFA0-F556BC3679CB}"/>
              </a:ext>
            </a:extLst>
          </p:cNvPr>
          <p:cNvCxnSpPr/>
          <p:nvPr/>
        </p:nvCxnSpPr>
        <p:spPr>
          <a:xfrm>
            <a:off x="9114692"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61146A-DA1E-4033-B02F-2E6A0715E8AD}"/>
              </a:ext>
            </a:extLst>
          </p:cNvPr>
          <p:cNvCxnSpPr>
            <a:cxnSpLocks/>
          </p:cNvCxnSpPr>
          <p:nvPr/>
        </p:nvCxnSpPr>
        <p:spPr>
          <a:xfrm>
            <a:off x="-29310" y="3411416"/>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732E5A-6D1A-4A20-9DCE-146F594C8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541" y="444109"/>
            <a:ext cx="2558368" cy="2558368"/>
          </a:xfrm>
          <a:prstGeom prst="rect">
            <a:avLst/>
          </a:prstGeom>
        </p:spPr>
      </p:pic>
      <p:pic>
        <p:nvPicPr>
          <p:cNvPr id="16" name="Picture 15">
            <a:extLst>
              <a:ext uri="{FF2B5EF4-FFF2-40B4-BE49-F238E27FC236}">
                <a16:creationId xmlns:a16="http://schemas.microsoft.com/office/drawing/2014/main" id="{26FD8E86-D29E-494A-84E7-2D23F5809D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flipV="1">
            <a:off x="-115632" y="4091368"/>
            <a:ext cx="3277755" cy="2185169"/>
          </a:xfrm>
          <a:prstGeom prst="rect">
            <a:avLst/>
          </a:prstGeom>
        </p:spPr>
      </p:pic>
      <p:sp>
        <p:nvSpPr>
          <p:cNvPr id="19" name="Rectangle 18">
            <a:extLst>
              <a:ext uri="{FF2B5EF4-FFF2-40B4-BE49-F238E27FC236}">
                <a16:creationId xmlns:a16="http://schemas.microsoft.com/office/drawing/2014/main" id="{B1ED7348-2965-41AB-8591-15836DE64094}"/>
              </a:ext>
            </a:extLst>
          </p:cNvPr>
          <p:cNvSpPr/>
          <p:nvPr/>
        </p:nvSpPr>
        <p:spPr>
          <a:xfrm>
            <a:off x="6475923" y="846757"/>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ruler.</a:t>
            </a:r>
          </a:p>
        </p:txBody>
      </p:sp>
      <p:sp>
        <p:nvSpPr>
          <p:cNvPr id="20" name="Rectangle 19">
            <a:extLst>
              <a:ext uri="{FF2B5EF4-FFF2-40B4-BE49-F238E27FC236}">
                <a16:creationId xmlns:a16="http://schemas.microsoft.com/office/drawing/2014/main" id="{01E53DC5-D9F4-408B-9FD5-57AAA62FE33A}"/>
              </a:ext>
            </a:extLst>
          </p:cNvPr>
          <p:cNvSpPr/>
          <p:nvPr/>
        </p:nvSpPr>
        <p:spPr>
          <a:xfrm>
            <a:off x="6424944"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pencil.</a:t>
            </a:r>
          </a:p>
        </p:txBody>
      </p:sp>
      <p:sp>
        <p:nvSpPr>
          <p:cNvPr id="21" name="Rectangle 20">
            <a:extLst>
              <a:ext uri="{FF2B5EF4-FFF2-40B4-BE49-F238E27FC236}">
                <a16:creationId xmlns:a16="http://schemas.microsoft.com/office/drawing/2014/main" id="{3791D9CA-99C1-4DD7-90AB-9C38E63EA938}"/>
              </a:ext>
            </a:extLst>
          </p:cNvPr>
          <p:cNvSpPr/>
          <p:nvPr/>
        </p:nvSpPr>
        <p:spPr>
          <a:xfrm>
            <a:off x="9472945"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bag.</a:t>
            </a:r>
          </a:p>
        </p:txBody>
      </p:sp>
      <p:sp>
        <p:nvSpPr>
          <p:cNvPr id="22" name="Rectangle 21">
            <a:extLst>
              <a:ext uri="{FF2B5EF4-FFF2-40B4-BE49-F238E27FC236}">
                <a16:creationId xmlns:a16="http://schemas.microsoft.com/office/drawing/2014/main" id="{B79922E6-77B5-4FCE-A069-1343067CB101}"/>
              </a:ext>
            </a:extLst>
          </p:cNvPr>
          <p:cNvSpPr/>
          <p:nvPr/>
        </p:nvSpPr>
        <p:spPr>
          <a:xfrm>
            <a:off x="9523924" y="856855"/>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a:t>
            </a:r>
          </a:p>
        </p:txBody>
      </p:sp>
      <p:sp>
        <p:nvSpPr>
          <p:cNvPr id="25" name="Rectangle 20">
            <a:extLst>
              <a:ext uri="{FF2B5EF4-FFF2-40B4-BE49-F238E27FC236}">
                <a16:creationId xmlns:a16="http://schemas.microsoft.com/office/drawing/2014/main" id="{4D283589-7654-44C6-9B48-D314729AA959}"/>
              </a:ext>
            </a:extLst>
          </p:cNvPr>
          <p:cNvSpPr/>
          <p:nvPr/>
        </p:nvSpPr>
        <p:spPr>
          <a:xfrm>
            <a:off x="19114" y="3439563"/>
            <a:ext cx="2958921" cy="3348097"/>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3</a:t>
            </a:r>
          </a:p>
        </p:txBody>
      </p:sp>
      <p:sp>
        <p:nvSpPr>
          <p:cNvPr id="26" name="&quot;No&quot; Symbol 21">
            <a:extLst>
              <a:ext uri="{FF2B5EF4-FFF2-40B4-BE49-F238E27FC236}">
                <a16:creationId xmlns:a16="http://schemas.microsoft.com/office/drawing/2014/main" id="{CCAC2447-863A-44DB-BA2F-345DB29072F5}"/>
              </a:ext>
            </a:extLst>
          </p:cNvPr>
          <p:cNvSpPr/>
          <p:nvPr/>
        </p:nvSpPr>
        <p:spPr>
          <a:xfrm>
            <a:off x="2252463"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9" name="Rectangle 44">
            <a:extLst>
              <a:ext uri="{FF2B5EF4-FFF2-40B4-BE49-F238E27FC236}">
                <a16:creationId xmlns:a16="http://schemas.microsoft.com/office/drawing/2014/main" id="{CA908D8A-BD1E-458C-8E2B-F73C08A27534}"/>
              </a:ext>
            </a:extLst>
          </p:cNvPr>
          <p:cNvSpPr/>
          <p:nvPr/>
        </p:nvSpPr>
        <p:spPr>
          <a:xfrm>
            <a:off x="23444" y="0"/>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1</a:t>
            </a:r>
          </a:p>
        </p:txBody>
      </p:sp>
      <p:sp>
        <p:nvSpPr>
          <p:cNvPr id="30" name="&quot;No&quot; Symbol 45">
            <a:extLst>
              <a:ext uri="{FF2B5EF4-FFF2-40B4-BE49-F238E27FC236}">
                <a16:creationId xmlns:a16="http://schemas.microsoft.com/office/drawing/2014/main" id="{D62DBBB0-6ECC-487B-8711-01FF2E964BA9}"/>
              </a:ext>
            </a:extLst>
          </p:cNvPr>
          <p:cNvSpPr/>
          <p:nvPr/>
        </p:nvSpPr>
        <p:spPr>
          <a:xfrm>
            <a:off x="2200829" y="2662741"/>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1" name="Rectangle 44">
            <a:extLst>
              <a:ext uri="{FF2B5EF4-FFF2-40B4-BE49-F238E27FC236}">
                <a16:creationId xmlns:a16="http://schemas.microsoft.com/office/drawing/2014/main" id="{56554AA4-C0D8-45A4-82A7-8D773611E323}"/>
              </a:ext>
            </a:extLst>
          </p:cNvPr>
          <p:cNvSpPr/>
          <p:nvPr/>
        </p:nvSpPr>
        <p:spPr>
          <a:xfrm>
            <a:off x="3059260" y="-16782"/>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2</a:t>
            </a:r>
          </a:p>
        </p:txBody>
      </p:sp>
      <p:sp>
        <p:nvSpPr>
          <p:cNvPr id="32" name="&quot;No&quot; Symbol 45">
            <a:extLst>
              <a:ext uri="{FF2B5EF4-FFF2-40B4-BE49-F238E27FC236}">
                <a16:creationId xmlns:a16="http://schemas.microsoft.com/office/drawing/2014/main" id="{C1724546-7912-4516-B105-B877BD236B24}"/>
              </a:ext>
            </a:extLst>
          </p:cNvPr>
          <p:cNvSpPr/>
          <p:nvPr/>
        </p:nvSpPr>
        <p:spPr>
          <a:xfrm>
            <a:off x="5236645"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3" name="Rectangle 20">
            <a:extLst>
              <a:ext uri="{FF2B5EF4-FFF2-40B4-BE49-F238E27FC236}">
                <a16:creationId xmlns:a16="http://schemas.microsoft.com/office/drawing/2014/main" id="{CEF19B6E-C0D7-4113-9AC9-DD24B9A932E0}"/>
              </a:ext>
            </a:extLst>
          </p:cNvPr>
          <p:cNvSpPr/>
          <p:nvPr/>
        </p:nvSpPr>
        <p:spPr>
          <a:xfrm>
            <a:off x="3054437" y="3439563"/>
            <a:ext cx="2958921" cy="3348097"/>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4</a:t>
            </a:r>
          </a:p>
        </p:txBody>
      </p:sp>
      <p:sp>
        <p:nvSpPr>
          <p:cNvPr id="34" name="&quot;No&quot; Symbol 21">
            <a:extLst>
              <a:ext uri="{FF2B5EF4-FFF2-40B4-BE49-F238E27FC236}">
                <a16:creationId xmlns:a16="http://schemas.microsoft.com/office/drawing/2014/main" id="{4B824813-F4CD-441C-8F8A-A895064BC86A}"/>
              </a:ext>
            </a:extLst>
          </p:cNvPr>
          <p:cNvSpPr/>
          <p:nvPr/>
        </p:nvSpPr>
        <p:spPr>
          <a:xfrm>
            <a:off x="5287786"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5" name="Rectangle 44">
            <a:extLst>
              <a:ext uri="{FF2B5EF4-FFF2-40B4-BE49-F238E27FC236}">
                <a16:creationId xmlns:a16="http://schemas.microsoft.com/office/drawing/2014/main" id="{491F3FC4-FBF9-471D-AF08-639FEB2D041A}"/>
              </a:ext>
            </a:extLst>
          </p:cNvPr>
          <p:cNvSpPr/>
          <p:nvPr/>
        </p:nvSpPr>
        <p:spPr>
          <a:xfrm>
            <a:off x="6093644" y="-16782"/>
            <a:ext cx="2958921" cy="3411416"/>
          </a:xfrm>
          <a:prstGeom prst="rect">
            <a:avLst/>
          </a:prstGeom>
          <a:blipFill>
            <a:blip r:embed="rId9"/>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a</a:t>
            </a:r>
          </a:p>
        </p:txBody>
      </p:sp>
      <p:sp>
        <p:nvSpPr>
          <p:cNvPr id="36" name="&quot;No&quot; Symbol 45">
            <a:extLst>
              <a:ext uri="{FF2B5EF4-FFF2-40B4-BE49-F238E27FC236}">
                <a16:creationId xmlns:a16="http://schemas.microsoft.com/office/drawing/2014/main" id="{028368FA-8C56-443C-B400-01C7EBDF6DDB}"/>
              </a:ext>
            </a:extLst>
          </p:cNvPr>
          <p:cNvSpPr/>
          <p:nvPr/>
        </p:nvSpPr>
        <p:spPr>
          <a:xfrm>
            <a:off x="8271029"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7" name="Rectangle 44">
            <a:extLst>
              <a:ext uri="{FF2B5EF4-FFF2-40B4-BE49-F238E27FC236}">
                <a16:creationId xmlns:a16="http://schemas.microsoft.com/office/drawing/2014/main" id="{5AD1D47A-DD7A-4811-86EA-B1673758E333}"/>
              </a:ext>
            </a:extLst>
          </p:cNvPr>
          <p:cNvSpPr/>
          <p:nvPr/>
        </p:nvSpPr>
        <p:spPr>
          <a:xfrm>
            <a:off x="9186184" y="-28146"/>
            <a:ext cx="2958921" cy="3411416"/>
          </a:xfrm>
          <a:prstGeom prst="rect">
            <a:avLst/>
          </a:prstGeom>
          <a:blipFill>
            <a:blip r:embed="rId9"/>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b</a:t>
            </a:r>
          </a:p>
        </p:txBody>
      </p:sp>
      <p:sp>
        <p:nvSpPr>
          <p:cNvPr id="38" name="&quot;No&quot; Symbol 45">
            <a:extLst>
              <a:ext uri="{FF2B5EF4-FFF2-40B4-BE49-F238E27FC236}">
                <a16:creationId xmlns:a16="http://schemas.microsoft.com/office/drawing/2014/main" id="{DF4B310A-DACD-408C-954E-94E0669E9D59}"/>
              </a:ext>
            </a:extLst>
          </p:cNvPr>
          <p:cNvSpPr/>
          <p:nvPr/>
        </p:nvSpPr>
        <p:spPr>
          <a:xfrm>
            <a:off x="11363569" y="2634595"/>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9" name="Rectangle 44">
            <a:extLst>
              <a:ext uri="{FF2B5EF4-FFF2-40B4-BE49-F238E27FC236}">
                <a16:creationId xmlns:a16="http://schemas.microsoft.com/office/drawing/2014/main" id="{4804526E-BAD4-444E-B5BD-81DA4808E67B}"/>
              </a:ext>
            </a:extLst>
          </p:cNvPr>
          <p:cNvSpPr/>
          <p:nvPr/>
        </p:nvSpPr>
        <p:spPr>
          <a:xfrm>
            <a:off x="6103184" y="3460657"/>
            <a:ext cx="2958921" cy="3411416"/>
          </a:xfrm>
          <a:prstGeom prst="rect">
            <a:avLst/>
          </a:prstGeom>
          <a:blipFill>
            <a:blip r:embed="rId9"/>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c</a:t>
            </a:r>
          </a:p>
        </p:txBody>
      </p:sp>
      <p:sp>
        <p:nvSpPr>
          <p:cNvPr id="40" name="&quot;No&quot; Symbol 45">
            <a:extLst>
              <a:ext uri="{FF2B5EF4-FFF2-40B4-BE49-F238E27FC236}">
                <a16:creationId xmlns:a16="http://schemas.microsoft.com/office/drawing/2014/main" id="{53B2970F-9CBE-49CD-83EC-73E2946D06E0}"/>
              </a:ext>
            </a:extLst>
          </p:cNvPr>
          <p:cNvSpPr/>
          <p:nvPr/>
        </p:nvSpPr>
        <p:spPr>
          <a:xfrm>
            <a:off x="8280569" y="6123398"/>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41" name="Rectangle 44">
            <a:extLst>
              <a:ext uri="{FF2B5EF4-FFF2-40B4-BE49-F238E27FC236}">
                <a16:creationId xmlns:a16="http://schemas.microsoft.com/office/drawing/2014/main" id="{833CA655-1162-4B86-9DB5-07E26E8C3B6E}"/>
              </a:ext>
            </a:extLst>
          </p:cNvPr>
          <p:cNvSpPr/>
          <p:nvPr/>
        </p:nvSpPr>
        <p:spPr>
          <a:xfrm>
            <a:off x="9186184" y="3457148"/>
            <a:ext cx="2958921" cy="3411416"/>
          </a:xfrm>
          <a:prstGeom prst="rect">
            <a:avLst/>
          </a:prstGeom>
          <a:blipFill>
            <a:blip r:embed="rId9"/>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d</a:t>
            </a:r>
            <a:endPar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endParaRPr>
          </a:p>
        </p:txBody>
      </p:sp>
      <p:sp>
        <p:nvSpPr>
          <p:cNvPr id="42" name="&quot;No&quot; Symbol 45">
            <a:extLst>
              <a:ext uri="{FF2B5EF4-FFF2-40B4-BE49-F238E27FC236}">
                <a16:creationId xmlns:a16="http://schemas.microsoft.com/office/drawing/2014/main" id="{49136DB7-7466-4BF6-8794-9D3A8F8894C8}"/>
              </a:ext>
            </a:extLst>
          </p:cNvPr>
          <p:cNvSpPr/>
          <p:nvPr/>
        </p:nvSpPr>
        <p:spPr>
          <a:xfrm>
            <a:off x="11363569" y="611988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custDataLst>
      <p:tags r:id="rId1"/>
    </p:custDataLst>
    <p:extLst>
      <p:ext uri="{BB962C8B-B14F-4D97-AF65-F5344CB8AC3E}">
        <p14:creationId xmlns:p14="http://schemas.microsoft.com/office/powerpoint/2010/main" val="167436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1"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1"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1"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1"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up)">
                                      <p:cBhvr>
                                        <p:cTn id="61" dur="500"/>
                                        <p:tgtEl>
                                          <p:spTgt spid="35"/>
                                        </p:tgtEl>
                                      </p:cBhvr>
                                    </p:animEffec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1"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1"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500"/>
                                        <p:tgtEl>
                                          <p:spTgt spid="39"/>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grpId="1"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up)">
                                      <p:cBhvr>
                                        <p:cTn id="97" dur="500"/>
                                        <p:tgtEl>
                                          <p:spTgt spid="41"/>
                                        </p:tgtEl>
                                      </p:cBhvr>
                                    </p:animEffect>
                                  </p:childTnLst>
                                </p:cTn>
                              </p:par>
                            </p:childTnLst>
                          </p:cTn>
                        </p:par>
                      </p:childTnLst>
                    </p:cTn>
                  </p:par>
                </p:childTnLst>
              </p:cTn>
              <p:nextCondLst>
                <p:cond evt="onClick" delay="0">
                  <p:tgtEl>
                    <p:spTgt spid="42"/>
                  </p:tgtEl>
                </p:cond>
              </p:nextCondLst>
            </p:seq>
          </p:childTnLst>
        </p:cTn>
      </p:par>
    </p:tnLst>
    <p:bldLst>
      <p:bldP spid="25" grpId="0" animBg="1"/>
      <p:bldP spid="25" grpId="1" animBg="1"/>
      <p:bldP spid="29" grpId="0" animBg="1"/>
      <p:bldP spid="29" grpId="1" animBg="1"/>
      <p:bldP spid="31" grpId="0" animBg="1"/>
      <p:bldP spid="31"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sing.</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1409089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57162" y="257175"/>
            <a:ext cx="11877675" cy="6343650"/>
          </a:xfrm>
          <a:prstGeom prst="rect">
            <a:avLst/>
          </a:prstGeom>
        </p:spPr>
      </p:pic>
      <p:pic>
        <p:nvPicPr>
          <p:cNvPr id="2" name="Track 80">
            <a:hlinkClick r:id="" action="ppaction://media"/>
            <a:extLst>
              <a:ext uri="{FF2B5EF4-FFF2-40B4-BE49-F238E27FC236}">
                <a16:creationId xmlns:a16="http://schemas.microsoft.com/office/drawing/2014/main" id="{2E12F636-EDFE-44F6-A309-59B22D712D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6747" y="444053"/>
            <a:ext cx="609600" cy="609600"/>
          </a:xfrm>
          <a:prstGeom prst="rect">
            <a:avLst/>
          </a:prstGeom>
        </p:spPr>
      </p:pic>
    </p:spTree>
    <p:custDataLst>
      <p:tags r:id="rId1"/>
    </p:custDataLst>
    <p:extLst>
      <p:ext uri="{BB962C8B-B14F-4D97-AF65-F5344CB8AC3E}">
        <p14:creationId xmlns:p14="http://schemas.microsoft.com/office/powerpoint/2010/main" val="24324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746" y="1334044"/>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8" name="Rectangle 7">
            <a:extLst>
              <a:ext uri="{FF2B5EF4-FFF2-40B4-BE49-F238E27FC236}">
                <a16:creationId xmlns:a16="http://schemas.microsoft.com/office/drawing/2014/main" id="{DC7A868F-4212-455C-A7F6-D6756B95C686}"/>
              </a:ext>
            </a:extLst>
          </p:cNvPr>
          <p:cNvSpPr/>
          <p:nvPr/>
        </p:nvSpPr>
        <p:spPr>
          <a:xfrm>
            <a:off x="2338549" y="626486"/>
            <a:ext cx="1078395"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3416944" y="859545"/>
            <a:ext cx="7961770"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2794227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47B77E0B-A49D-46D0-968F-E1FD5FC9F621}"/>
              </a:ext>
            </a:extLst>
          </p:cNvPr>
          <p:cNvSpPr txBox="1">
            <a:spLocks/>
          </p:cNvSpPr>
          <p:nvPr/>
        </p:nvSpPr>
        <p:spPr>
          <a:xfrm>
            <a:off x="788276" y="893575"/>
            <a:ext cx="1109892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sing and move!</a:t>
            </a:r>
          </a:p>
        </p:txBody>
      </p:sp>
      <p:pic>
        <p:nvPicPr>
          <p:cNvPr id="5" name="Picture 4">
            <a:extLst>
              <a:ext uri="{FF2B5EF4-FFF2-40B4-BE49-F238E27FC236}">
                <a16:creationId xmlns:a16="http://schemas.microsoft.com/office/drawing/2014/main" id="{5EACF34F-AA03-42D0-93DD-770B73406D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custDataLst>
      <p:tags r:id="rId1"/>
    </p:custDataLst>
    <p:extLst>
      <p:ext uri="{BB962C8B-B14F-4D97-AF65-F5344CB8AC3E}">
        <p14:creationId xmlns:p14="http://schemas.microsoft.com/office/powerpoint/2010/main" val="3222358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5">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2</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7"/>
          <a:stretch>
            <a:fillRect/>
          </a:stretch>
        </p:blipFill>
        <p:spPr>
          <a:xfrm>
            <a:off x="3229220" y="230886"/>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8">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8">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8">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pic>
        <p:nvPicPr>
          <p:cNvPr id="5" name="Track 80">
            <a:hlinkClick r:id="" action="ppaction://media"/>
            <a:extLst>
              <a:ext uri="{FF2B5EF4-FFF2-40B4-BE49-F238E27FC236}">
                <a16:creationId xmlns:a16="http://schemas.microsoft.com/office/drawing/2014/main" id="{940D7FCA-7DD5-4069-9245-64ADF9580C15}"/>
              </a:ext>
            </a:extLst>
          </p:cNvPr>
          <p:cNvPicPr>
            <a:picLocks noChangeAspect="1"/>
          </p:cNvPicPr>
          <p:nvPr>
            <a:audioFile r:link="rId2"/>
            <p:extLst>
              <p:ext uri="{DAA4B4D4-6D71-4841-9C94-3DE7FCFB9230}">
                <p14:media xmlns:p14="http://schemas.microsoft.com/office/powerpoint/2010/main" r:embed="rId3">
                  <p14:trim st="14454"/>
                </p14:media>
              </p:ext>
            </p:extLst>
          </p:nvPr>
        </p:nvPicPr>
        <p:blipFill>
          <a:blip r:embed="rId7"/>
          <a:stretch>
            <a:fillRect/>
          </a:stretch>
        </p:blipFill>
        <p:spPr>
          <a:xfrm>
            <a:off x="10908322" y="4449109"/>
            <a:ext cx="1057705" cy="1057705"/>
          </a:xfrm>
          <a:prstGeom prst="rect">
            <a:avLst/>
          </a:prstGeom>
        </p:spPr>
      </p:pic>
      <p:sp>
        <p:nvSpPr>
          <p:cNvPr id="6" name="Oval 5">
            <a:hlinkClick r:id="rId8" action="ppaction://hlinksldjump"/>
            <a:extLst>
              <a:ext uri="{FF2B5EF4-FFF2-40B4-BE49-F238E27FC236}">
                <a16:creationId xmlns:a16="http://schemas.microsoft.com/office/drawing/2014/main" id="{F4A2DB93-78A1-4A3A-A955-EFDACA67AA8A}"/>
              </a:ext>
            </a:extLst>
          </p:cNvPr>
          <p:cNvSpPr/>
          <p:nvPr/>
        </p:nvSpPr>
        <p:spPr>
          <a:xfrm>
            <a:off x="10219278" y="5506814"/>
            <a:ext cx="1972722"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stop</a:t>
            </a:r>
          </a:p>
        </p:txBody>
      </p:sp>
    </p:spTree>
    <p:custDataLst>
      <p:tags r:id="rId1"/>
    </p:custDataLst>
    <p:extLst>
      <p:ext uri="{BB962C8B-B14F-4D97-AF65-F5344CB8AC3E}">
        <p14:creationId xmlns:p14="http://schemas.microsoft.com/office/powerpoint/2010/main" val="17538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77" fill="hold"/>
                                        <p:tgtEl>
                                          <p:spTgt spid="5"/>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sp>
        <p:nvSpPr>
          <p:cNvPr id="3" name="Oval 2">
            <a:hlinkClick r:id="rId5" action="ppaction://hlinksldjump"/>
            <a:extLst>
              <a:ext uri="{FF2B5EF4-FFF2-40B4-BE49-F238E27FC236}">
                <a16:creationId xmlns:a16="http://schemas.microsoft.com/office/drawing/2014/main" id="{997AC92E-A16E-4777-AA7F-A469C34C1DA7}"/>
              </a:ext>
            </a:extLst>
          </p:cNvPr>
          <p:cNvSpPr/>
          <p:nvPr/>
        </p:nvSpPr>
        <p:spPr>
          <a:xfrm>
            <a:off x="9626353" y="5426754"/>
            <a:ext cx="2565647"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music</a:t>
            </a:r>
          </a:p>
        </p:txBody>
      </p:sp>
    </p:spTree>
    <p:custDataLst>
      <p:tags r:id="rId1"/>
    </p:custDataLst>
    <p:extLst>
      <p:ext uri="{BB962C8B-B14F-4D97-AF65-F5344CB8AC3E}">
        <p14:creationId xmlns:p14="http://schemas.microsoft.com/office/powerpoint/2010/main" val="324568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custDataLst>
      <p:tags r:id="rId1"/>
    </p:custDataLst>
    <p:extLst>
      <p:ext uri="{BB962C8B-B14F-4D97-AF65-F5344CB8AC3E}">
        <p14:creationId xmlns:p14="http://schemas.microsoft.com/office/powerpoint/2010/main" val="2704644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46931" y="-56753"/>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315475" y="44094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466382" y="249613"/>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63311" y="135391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30421" y="257236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436843" y="3690554"/>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452764" y="470598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315474" y="155029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tick.</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315473" y="268273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Look, complete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read.</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315472" y="383973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sing.</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87635" y="4904809"/>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44"/>
          <a:stretch/>
        </p:blipFill>
        <p:spPr>
          <a:xfrm>
            <a:off x="-330227" y="2508052"/>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053" t="481" r="391" b="-481"/>
          <a:stretch/>
        </p:blipFill>
        <p:spPr>
          <a:xfrm>
            <a:off x="9412289" y="2439123"/>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ustDataLst>
      <p:tags r:id="rId1"/>
    </p:custDataLst>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1842" y="1268990"/>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849497" y="892445"/>
            <a:ext cx="6419467"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2438533" y="668825"/>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custDataLst>
      <p:tags r:id="rId1"/>
    </p:custDataLst>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16959" y="2219658"/>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3B0C9F8-A514-4B2F-A9CF-99CC01BC5C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36697">
            <a:off x="1672199" y="2439470"/>
            <a:ext cx="1833115" cy="1590318"/>
          </a:xfrm>
          <a:prstGeom prst="rect">
            <a:avLst/>
          </a:prstGeom>
        </p:spPr>
      </p:pic>
      <p:sp>
        <p:nvSpPr>
          <p:cNvPr id="2" name="Arrow: Pentagon 1">
            <a:extLst>
              <a:ext uri="{FF2B5EF4-FFF2-40B4-BE49-F238E27FC236}">
                <a16:creationId xmlns:a16="http://schemas.microsoft.com/office/drawing/2014/main" id="{024FF48F-9C11-4AC1-9FFF-C1D35367AF14}"/>
              </a:ext>
            </a:extLst>
          </p:cNvPr>
          <p:cNvSpPr/>
          <p:nvPr/>
        </p:nvSpPr>
        <p:spPr>
          <a:xfrm>
            <a:off x="8333206" y="304156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6466936" y="204063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5571611" y="3267808"/>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8685338" y="1606186"/>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25900" y="2046443"/>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5780862" y="315453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294745" y="179161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162496" y="282049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7182073" y="1511782"/>
            <a:ext cx="2076447"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764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F7CA43D6-FFE4-432D-81D2-4B1A2430D2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6433" y="2207299"/>
            <a:ext cx="1857395" cy="1238263"/>
          </a:xfrm>
          <a:prstGeom prst="rect">
            <a:avLst/>
          </a:prstGeom>
        </p:spPr>
      </p:pic>
      <p:sp>
        <p:nvSpPr>
          <p:cNvPr id="17"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spTree>
    <p:custDataLst>
      <p:tags r:id="rId1"/>
    </p:custDataLst>
    <p:extLst>
      <p:ext uri="{BB962C8B-B14F-4D97-AF65-F5344CB8AC3E}">
        <p14:creationId xmlns:p14="http://schemas.microsoft.com/office/powerpoint/2010/main" val="16160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2055347" y="2272581"/>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7032185" y="153647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348208" y="2083557"/>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466976" y="2668235"/>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5780862" y="3360793"/>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6" name="Picture 5"/>
          <p:cNvPicPr>
            <a:picLocks noChangeAspect="1"/>
          </p:cNvPicPr>
          <p:nvPr/>
        </p:nvPicPr>
        <p:blipFill rotWithShape="1">
          <a:blip r:embed="rId11"/>
          <a:srcRect l="5744" t="9637" r="17484" b="1506"/>
          <a:stretch/>
        </p:blipFill>
        <p:spPr>
          <a:xfrm>
            <a:off x="2134791" y="2428271"/>
            <a:ext cx="1572210" cy="1328176"/>
          </a:xfrm>
          <a:prstGeom prst="rect">
            <a:avLst/>
          </a:prstGeom>
        </p:spPr>
      </p:pic>
    </p:spTree>
    <p:custDataLst>
      <p:tags r:id="rId1"/>
    </p:custDataLst>
    <p:extLst>
      <p:ext uri="{BB962C8B-B14F-4D97-AF65-F5344CB8AC3E}">
        <p14:creationId xmlns:p14="http://schemas.microsoft.com/office/powerpoint/2010/main" val="2001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292167" y="1101455"/>
            <a:ext cx="565587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tick.</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 y="1402638"/>
            <a:ext cx="12192000" cy="3800475"/>
          </a:xfrm>
          <a:prstGeom prst="rect">
            <a:avLst/>
          </a:prstGeom>
        </p:spPr>
      </p:pic>
      <p:pic>
        <p:nvPicPr>
          <p:cNvPr id="2"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55769" y="1712571"/>
            <a:ext cx="609600" cy="609600"/>
          </a:xfrm>
          <a:prstGeom prst="rect">
            <a:avLst/>
          </a:prstGeom>
        </p:spPr>
      </p:pic>
    </p:spTree>
    <p:custDataLst>
      <p:tags r:id="rId1"/>
    </p:custDataLst>
    <p:extLst>
      <p:ext uri="{BB962C8B-B14F-4D97-AF65-F5344CB8AC3E}">
        <p14:creationId xmlns:p14="http://schemas.microsoft.com/office/powerpoint/2010/main" val="18619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BEFE631-274E-4CAE-9AC0-B6AE9B236E63"/>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R\fI{BE3497C8-DF85-401E-A8B5-F4BB028CFBC7}&quot;,&quot;C:\\Users\\DELL\\Desktop\\Tiểu học Thị Trấn\\Bài giảng điện tử khối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Unit 8_Lesson 1_Period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25E9B05A-BB67-4DF3-90A4-FE563467EAF8}:400"/>
</p:tagLst>
</file>

<file path=ppt/tags/tag11.xml><?xml version="1.0" encoding="utf-8"?>
<p:tagLst xmlns:a="http://schemas.openxmlformats.org/drawingml/2006/main" xmlns:r="http://schemas.openxmlformats.org/officeDocument/2006/relationships" xmlns:p="http://schemas.openxmlformats.org/presentationml/2006/main">
  <p:tag name="GENSWF_SLIDE_UID" val="{492BD8C8-2098-4C7F-A2D5-14FF90A05B5E}:398"/>
</p:tagLst>
</file>

<file path=ppt/tags/tag12.xml><?xml version="1.0" encoding="utf-8"?>
<p:tagLst xmlns:a="http://schemas.openxmlformats.org/drawingml/2006/main" xmlns:r="http://schemas.openxmlformats.org/officeDocument/2006/relationships" xmlns:p="http://schemas.openxmlformats.org/presentationml/2006/main">
  <p:tag name="GENSWF_SLIDE_UID" val="{5964BBA1-B76D-42DD-BCB5-23DF76C34EA3}:401"/>
</p:tagLst>
</file>

<file path=ppt/tags/tag13.xml><?xml version="1.0" encoding="utf-8"?>
<p:tagLst xmlns:a="http://schemas.openxmlformats.org/drawingml/2006/main" xmlns:r="http://schemas.openxmlformats.org/officeDocument/2006/relationships" xmlns:p="http://schemas.openxmlformats.org/presentationml/2006/main">
  <p:tag name="GENSWF_SLIDE_UID" val="{81A3D947-8C7D-4488-85BE-44EE9D9D14F4}:385"/>
</p:tagLst>
</file>

<file path=ppt/tags/tag14.xml><?xml version="1.0" encoding="utf-8"?>
<p:tagLst xmlns:a="http://schemas.openxmlformats.org/drawingml/2006/main" xmlns:r="http://schemas.openxmlformats.org/officeDocument/2006/relationships" xmlns:p="http://schemas.openxmlformats.org/presentationml/2006/main">
  <p:tag name="GENSWF_SLIDE_UID" val="{5B841315-0660-416F-B038-3B6206E0980E}:404"/>
</p:tagLst>
</file>

<file path=ppt/tags/tag15.xml><?xml version="1.0" encoding="utf-8"?>
<p:tagLst xmlns:a="http://schemas.openxmlformats.org/drawingml/2006/main" xmlns:r="http://schemas.openxmlformats.org/officeDocument/2006/relationships" xmlns:p="http://schemas.openxmlformats.org/presentationml/2006/main">
  <p:tag name="GENSWF_SLIDE_UID" val="{0218A63D-E795-4AFC-A81A-5ED0ABA1AD8C}:405"/>
</p:tagLst>
</file>

<file path=ppt/tags/tag16.xml><?xml version="1.0" encoding="utf-8"?>
<p:tagLst xmlns:a="http://schemas.openxmlformats.org/drawingml/2006/main" xmlns:r="http://schemas.openxmlformats.org/officeDocument/2006/relationships" xmlns:p="http://schemas.openxmlformats.org/presentationml/2006/main">
  <p:tag name="GENSWF_SLIDE_UID" val="{F1900FB9-EE8E-4445-94A7-7A897B9F291B}:407"/>
</p:tagLst>
</file>

<file path=ppt/tags/tag17.xml><?xml version="1.0" encoding="utf-8"?>
<p:tagLst xmlns:a="http://schemas.openxmlformats.org/drawingml/2006/main" xmlns:r="http://schemas.openxmlformats.org/officeDocument/2006/relationships" xmlns:p="http://schemas.openxmlformats.org/presentationml/2006/main">
  <p:tag name="GENSWF_SLIDE_UID" val="{2C26C40A-43D3-43A4-B07C-E22494BA0584}:392"/>
</p:tagLst>
</file>

<file path=ppt/tags/tag18.xml><?xml version="1.0" encoding="utf-8"?>
<p:tagLst xmlns:a="http://schemas.openxmlformats.org/drawingml/2006/main" xmlns:r="http://schemas.openxmlformats.org/officeDocument/2006/relationships" xmlns:p="http://schemas.openxmlformats.org/presentationml/2006/main">
  <p:tag name="GENSWF_SLIDE_UID" val="{474A050A-397C-493E-A60E-6051CFC3EDF5}:408"/>
</p:tagLst>
</file>

<file path=ppt/tags/tag19.xml><?xml version="1.0" encoding="utf-8"?>
<p:tagLst xmlns:a="http://schemas.openxmlformats.org/drawingml/2006/main" xmlns:r="http://schemas.openxmlformats.org/officeDocument/2006/relationships" xmlns:p="http://schemas.openxmlformats.org/presentationml/2006/main">
  <p:tag name="GENSWF_SLIDE_UID" val="{3A5C8468-8A23-4CA9-A052-E0781D43597A}:393"/>
</p:tagLst>
</file>

<file path=ppt/tags/tag2.xml><?xml version="1.0" encoding="utf-8"?>
<p:tagLst xmlns:a="http://schemas.openxmlformats.org/drawingml/2006/main" xmlns:r="http://schemas.openxmlformats.org/officeDocument/2006/relationships" xmlns:p="http://schemas.openxmlformats.org/presentationml/2006/main">
  <p:tag name="GENSWF_SLIDE_UID" val="{0DEB0F62-949A-4D02-97A1-B30FA5B17B42}:412"/>
</p:tagLst>
</file>

<file path=ppt/tags/tag20.xml><?xml version="1.0" encoding="utf-8"?>
<p:tagLst xmlns:a="http://schemas.openxmlformats.org/drawingml/2006/main" xmlns:r="http://schemas.openxmlformats.org/officeDocument/2006/relationships" xmlns:p="http://schemas.openxmlformats.org/presentationml/2006/main">
  <p:tag name="GENSWF_SLIDE_UID" val="{4AE88B37-A29C-4968-8618-6A11AB03D0CA}:260"/>
</p:tagLst>
</file>

<file path=ppt/tags/tag21.xml><?xml version="1.0" encoding="utf-8"?>
<p:tagLst xmlns:a="http://schemas.openxmlformats.org/drawingml/2006/main" xmlns:r="http://schemas.openxmlformats.org/officeDocument/2006/relationships" xmlns:p="http://schemas.openxmlformats.org/presentationml/2006/main">
  <p:tag name="GENSWF_SLIDE_UID" val="{8685B0D9-6C95-4D8A-8838-5BC54023CF7B}:410"/>
</p:tagLst>
</file>

<file path=ppt/tags/tag22.xml><?xml version="1.0" encoding="utf-8"?>
<p:tagLst xmlns:a="http://schemas.openxmlformats.org/drawingml/2006/main" xmlns:r="http://schemas.openxmlformats.org/officeDocument/2006/relationships" xmlns:p="http://schemas.openxmlformats.org/presentationml/2006/main">
  <p:tag name="GENSWF_SLIDE_UID" val="{AFADF774-9AD8-4F20-942E-3ABE0A5DE304}:411"/>
</p:tagLst>
</file>

<file path=ppt/tags/tag23.xml><?xml version="1.0" encoding="utf-8"?>
<p:tagLst xmlns:a="http://schemas.openxmlformats.org/drawingml/2006/main" xmlns:r="http://schemas.openxmlformats.org/officeDocument/2006/relationships" xmlns:p="http://schemas.openxmlformats.org/presentationml/2006/main">
  <p:tag name="GENSWF_SLIDE_UID" val="{6E6C7CCE-551F-426D-8616-63255145B928}:413"/>
</p:tagLst>
</file>

<file path=ppt/tags/tag3.xml><?xml version="1.0" encoding="utf-8"?>
<p:tagLst xmlns:a="http://schemas.openxmlformats.org/drawingml/2006/main" xmlns:r="http://schemas.openxmlformats.org/officeDocument/2006/relationships" xmlns:p="http://schemas.openxmlformats.org/presentationml/2006/main">
  <p:tag name="GENSWF_SLIDE_UID" val="{62EF960A-D459-44D1-9F34-E26192913037}:370"/>
</p:tagLst>
</file>

<file path=ppt/tags/tag4.xml><?xml version="1.0" encoding="utf-8"?>
<p:tagLst xmlns:a="http://schemas.openxmlformats.org/drawingml/2006/main" xmlns:r="http://schemas.openxmlformats.org/officeDocument/2006/relationships" xmlns:p="http://schemas.openxmlformats.org/presentationml/2006/main">
  <p:tag name="GENSWF_SLIDE_UID" val="{FE6F04E6-CACB-4823-A31A-080CD75FE2F1}:257"/>
</p:tagLst>
</file>

<file path=ppt/tags/tag5.xml><?xml version="1.0" encoding="utf-8"?>
<p:tagLst xmlns:a="http://schemas.openxmlformats.org/drawingml/2006/main" xmlns:r="http://schemas.openxmlformats.org/officeDocument/2006/relationships" xmlns:p="http://schemas.openxmlformats.org/presentationml/2006/main">
  <p:tag name="GENSWF_SLIDE_UID" val="{FEA9AF31-47B0-4F6C-8B9D-DA65EC44A371}:372"/>
</p:tagLst>
</file>

<file path=ppt/tags/tag6.xml><?xml version="1.0" encoding="utf-8"?>
<p:tagLst xmlns:a="http://schemas.openxmlformats.org/drawingml/2006/main" xmlns:r="http://schemas.openxmlformats.org/officeDocument/2006/relationships" xmlns:p="http://schemas.openxmlformats.org/presentationml/2006/main">
  <p:tag name="GENSWF_SLIDE_UID" val="{52F9F77E-CFAD-48F9-85B6-8792DE5DA555}:376"/>
</p:tagLst>
</file>

<file path=ppt/tags/tag7.xml><?xml version="1.0" encoding="utf-8"?>
<p:tagLst xmlns:a="http://schemas.openxmlformats.org/drawingml/2006/main" xmlns:r="http://schemas.openxmlformats.org/officeDocument/2006/relationships" xmlns:p="http://schemas.openxmlformats.org/presentationml/2006/main">
  <p:tag name="GENSWF_SLIDE_UID" val="{3E76A786-E703-474F-8A24-64A2AC893A0E}:395"/>
</p:tagLst>
</file>

<file path=ppt/tags/tag8.xml><?xml version="1.0" encoding="utf-8"?>
<p:tagLst xmlns:a="http://schemas.openxmlformats.org/drawingml/2006/main" xmlns:r="http://schemas.openxmlformats.org/officeDocument/2006/relationships" xmlns:p="http://schemas.openxmlformats.org/presentationml/2006/main">
  <p:tag name="GENSWF_SLIDE_UID" val="{21837978-D175-4C82-BDE8-866D284DCE56}:397"/>
</p:tagLst>
</file>

<file path=ppt/tags/tag9.xml><?xml version="1.0" encoding="utf-8"?>
<p:tagLst xmlns:a="http://schemas.openxmlformats.org/drawingml/2006/main" xmlns:r="http://schemas.openxmlformats.org/officeDocument/2006/relationships" xmlns:p="http://schemas.openxmlformats.org/presentationml/2006/main">
  <p:tag name="GENSWF_SLIDE_UID" val="{8BB646B0-04A8-4BE3-8533-10E1214B6086}:3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693</TotalTime>
  <Words>457</Words>
  <Application>Microsoft Office PowerPoint</Application>
  <PresentationFormat>Widescreen</PresentationFormat>
  <Paragraphs>116</Paragraphs>
  <Slides>22</Slides>
  <Notes>22</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.VnTime</vt:lpstr>
      <vt:lpstr>Amasis MT Pro Black</vt:lpstr>
      <vt:lpstr>Arial</vt:lpstr>
      <vt:lpstr>Berlin Sans FB Demi</vt:lpstr>
      <vt:lpstr>Calibri</vt:lpstr>
      <vt:lpstr>Calibri Light</vt:lpstr>
      <vt:lpstr>等线</vt:lpstr>
      <vt:lpstr>Leelawadee</vt:lpstr>
      <vt:lpstr>Poppins SemiBold</vt:lpstr>
      <vt:lpstr>Sport Day</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8_Lesson 1_Period 2</dc:title>
  <dc:creator>Admin</dc:creator>
  <cp:lastModifiedBy>DELL</cp:lastModifiedBy>
  <cp:revision>64</cp:revision>
  <dcterms:created xsi:type="dcterms:W3CDTF">2022-02-27T05:20:23Z</dcterms:created>
  <dcterms:modified xsi:type="dcterms:W3CDTF">2024-12-09T08:21:22Z</dcterms:modified>
</cp:coreProperties>
</file>