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  <p:embeddedFont>
      <p:font typeface="Overlock" panose="020B0604020202020204" charset="0"/>
      <p:regular r:id="rId47"/>
      <p:bold r:id="rId48"/>
      <p:italic r:id="rId49"/>
      <p:boldItalic r:id="rId50"/>
    </p:embeddedFont>
    <p:embeddedFont>
      <p:font typeface="Arial Black" panose="020B0A04020102020204" pitchFamily="34" charset="0"/>
      <p:regular r:id="rId51"/>
      <p:bold r:id="rId52"/>
    </p:embeddedFont>
  </p:embeddedFontLst>
  <p:custDataLst>
    <p:tags r:id="rId5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lNjKnawtL08lGJv409DBpMDOJ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the recording for pupils to choose a correct answer and tick the box. </a:t>
            </a:r>
            <a:endParaRPr/>
          </a:p>
        </p:txBody>
      </p:sp>
      <p:sp>
        <p:nvSpPr>
          <p:cNvPr id="300" name="Google Shape;30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Game: Show me!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 Divide the class into four groups. Ask pupils to say the chant again, then show their school things as they say the chant.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 T can change the name of school things for pupils to chant and show theirs as they chant.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Pass the school things.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previous lesson by having the class pass the school things (a book, a pencil, a pen…) while playing the music. When the music stops, those who have the school things have to say the sentence: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the class into 2 groups.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the pupils listen to the recording, then choose the correct moving shapes.</a:t>
            </a:r>
            <a:endParaRPr/>
          </a:p>
        </p:txBody>
      </p:sp>
      <p:sp>
        <p:nvSpPr>
          <p:cNvPr id="205" name="Google Shape;2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1"/>
          <p:cNvGrpSpPr/>
          <p:nvPr/>
        </p:nvGrpSpPr>
        <p:grpSpPr>
          <a:xfrm rot="5400000" flipH="1">
            <a:off x="2986013" y="-646719"/>
            <a:ext cx="5990462" cy="8151446"/>
            <a:chOff x="1282756" y="26746"/>
            <a:chExt cx="6692755" cy="5156533"/>
          </a:xfrm>
        </p:grpSpPr>
        <p:sp>
          <p:nvSpPr>
            <p:cNvPr id="33" name="Google Shape;33;p4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41"/>
          <p:cNvSpPr txBox="1">
            <a:spLocks noGrp="1"/>
          </p:cNvSpPr>
          <p:nvPr>
            <p:ph type="title"/>
          </p:nvPr>
        </p:nvSpPr>
        <p:spPr>
          <a:xfrm>
            <a:off x="3537700" y="1473237"/>
            <a:ext cx="4482800" cy="1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Calibri"/>
              <a:buNone/>
              <a:defRPr sz="12666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subTitle" idx="1"/>
          </p:nvPr>
        </p:nvSpPr>
        <p:spPr>
          <a:xfrm>
            <a:off x="3574207" y="4176511"/>
            <a:ext cx="32664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/>
          <p:nvPr/>
        </p:nvSpPr>
        <p:spPr>
          <a:xfrm>
            <a:off x="1062095" y="1488228"/>
            <a:ext cx="19687" cy="17512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1"/>
          <p:cNvSpPr/>
          <p:nvPr/>
        </p:nvSpPr>
        <p:spPr>
          <a:xfrm rot="-4564996">
            <a:off x="9798545" y="539879"/>
            <a:ext cx="815561" cy="877892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1"/>
          <p:cNvSpPr/>
          <p:nvPr/>
        </p:nvSpPr>
        <p:spPr>
          <a:xfrm>
            <a:off x="2574767" y="4251900"/>
            <a:ext cx="580333" cy="530133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1"/>
          <p:cNvSpPr/>
          <p:nvPr/>
        </p:nvSpPr>
        <p:spPr>
          <a:xfrm>
            <a:off x="-216716" y="5786518"/>
            <a:ext cx="1552133" cy="1438700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1"/>
          <p:cNvSpPr/>
          <p:nvPr/>
        </p:nvSpPr>
        <p:spPr>
          <a:xfrm rot="-4564996">
            <a:off x="8463750" y="485658"/>
            <a:ext cx="882524" cy="1540927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1"/>
          <p:cNvSpPr/>
          <p:nvPr/>
        </p:nvSpPr>
        <p:spPr>
          <a:xfrm>
            <a:off x="10778867" y="1043701"/>
            <a:ext cx="1213667" cy="1085300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1"/>
          <p:cNvSpPr/>
          <p:nvPr/>
        </p:nvSpPr>
        <p:spPr>
          <a:xfrm>
            <a:off x="10579384" y="-202866"/>
            <a:ext cx="1612600" cy="845367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1"/>
          <p:cNvSpPr/>
          <p:nvPr/>
        </p:nvSpPr>
        <p:spPr>
          <a:xfrm rot="-4564996">
            <a:off x="8608077" y="1436780"/>
            <a:ext cx="1445131" cy="1755049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1"/>
          <p:cNvSpPr/>
          <p:nvPr/>
        </p:nvSpPr>
        <p:spPr>
          <a:xfrm>
            <a:off x="491818" y="5095767"/>
            <a:ext cx="1214567" cy="1084367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1"/>
          <p:cNvSpPr/>
          <p:nvPr/>
        </p:nvSpPr>
        <p:spPr>
          <a:xfrm>
            <a:off x="1550018" y="5071267"/>
            <a:ext cx="1498033" cy="1703500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1"/>
          <p:cNvSpPr/>
          <p:nvPr/>
        </p:nvSpPr>
        <p:spPr>
          <a:xfrm>
            <a:off x="1922701" y="4684700"/>
            <a:ext cx="430633" cy="411067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1"/>
          <p:cNvSpPr/>
          <p:nvPr/>
        </p:nvSpPr>
        <p:spPr>
          <a:xfrm>
            <a:off x="2465800" y="4955300"/>
            <a:ext cx="655667" cy="784933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1"/>
          <p:cNvSpPr/>
          <p:nvPr/>
        </p:nvSpPr>
        <p:spPr>
          <a:xfrm>
            <a:off x="10228467" y="1044067"/>
            <a:ext cx="388733" cy="424100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1"/>
          <p:cNvSpPr/>
          <p:nvPr/>
        </p:nvSpPr>
        <p:spPr>
          <a:xfrm>
            <a:off x="7233267" y="1770318"/>
            <a:ext cx="1135533" cy="643567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1"/>
          <p:cNvSpPr/>
          <p:nvPr/>
        </p:nvSpPr>
        <p:spPr>
          <a:xfrm>
            <a:off x="2806518" y="5536267"/>
            <a:ext cx="482700" cy="4808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1"/>
          <p:cNvSpPr txBox="1">
            <a:spLocks noGrp="1"/>
          </p:cNvSpPr>
          <p:nvPr>
            <p:ph type="title" idx="2"/>
          </p:nvPr>
        </p:nvSpPr>
        <p:spPr>
          <a:xfrm>
            <a:off x="3577633" y="3242997"/>
            <a:ext cx="44828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" y="20889"/>
            <a:ext cx="12190992" cy="685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2107" y="321297"/>
            <a:ext cx="1533813" cy="99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44" y="14226"/>
            <a:ext cx="12166712" cy="68437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1829" y="-2559877"/>
            <a:ext cx="1242595" cy="126795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7138" y="-1432111"/>
            <a:ext cx="1090440" cy="129331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2970" y="-1548043"/>
            <a:ext cx="1648055" cy="110505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20" name="Google Shape;22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94337" y="-1925900"/>
            <a:ext cx="1676634" cy="115268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21" name="Google Shape;221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12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3500" y="-1565877"/>
            <a:ext cx="1242595" cy="126795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30977" y="-1578556"/>
            <a:ext cx="1090440" cy="129331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2970" y="-1548043"/>
            <a:ext cx="1648055" cy="110505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19366" y="-1291482"/>
            <a:ext cx="1676634" cy="115268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92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1829" y="-2559877"/>
            <a:ext cx="1242595" cy="126795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7138" y="-1432111"/>
            <a:ext cx="1090440" cy="129331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2970" y="-1548043"/>
            <a:ext cx="1648055" cy="110505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94337" y="-1925900"/>
            <a:ext cx="1676634" cy="115268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44" name="Google Shape;244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4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1829" y="-2559877"/>
            <a:ext cx="1242595" cy="126795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7138" y="-1432111"/>
            <a:ext cx="1090440" cy="129331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3" name="Google Shape;25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2970" y="-2255965"/>
            <a:ext cx="1648055" cy="110505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94337" y="-1925900"/>
            <a:ext cx="1676634" cy="115268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82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4"/>
          <p:cNvSpPr/>
          <p:nvPr/>
        </p:nvSpPr>
        <p:spPr>
          <a:xfrm>
            <a:off x="619297" y="-1588839"/>
            <a:ext cx="1769807" cy="132141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2924962" y="-1518993"/>
            <a:ext cx="2030495" cy="132142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eraser</a:t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5211096" y="-1588839"/>
            <a:ext cx="2030495" cy="132142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7497230" y="-2448232"/>
            <a:ext cx="2030495" cy="2448232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</p:txBody>
      </p:sp>
      <p:pic>
        <p:nvPicPr>
          <p:cNvPr id="266" name="Google Shape;26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16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5"/>
          <p:cNvSpPr/>
          <p:nvPr/>
        </p:nvSpPr>
        <p:spPr>
          <a:xfrm>
            <a:off x="619297" y="-3038167"/>
            <a:ext cx="2030495" cy="277074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  <p:sp>
        <p:nvSpPr>
          <p:cNvPr id="274" name="Google Shape;274;p15"/>
          <p:cNvSpPr/>
          <p:nvPr/>
        </p:nvSpPr>
        <p:spPr>
          <a:xfrm>
            <a:off x="5329150" y="-1518993"/>
            <a:ext cx="2030495" cy="132142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eraser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2924962" y="-2904368"/>
            <a:ext cx="2030495" cy="277074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8269197" y="-1259457"/>
            <a:ext cx="997841" cy="1061884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pic>
        <p:nvPicPr>
          <p:cNvPr id="277" name="Google Shape;27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974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4160" y="1599808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 txBox="1"/>
          <p:nvPr/>
        </p:nvSpPr>
        <p:spPr>
          <a:xfrm>
            <a:off x="4594993" y="1246755"/>
            <a:ext cx="5897839" cy="9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 and circle.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3237125" y="992812"/>
            <a:ext cx="14109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③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7657"/>
            <a:ext cx="12077112" cy="50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2535" y="112485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/>
          <p:nvPr/>
        </p:nvSpPr>
        <p:spPr>
          <a:xfrm>
            <a:off x="1300641" y="3856366"/>
            <a:ext cx="598926" cy="55287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8115098" y="4865109"/>
            <a:ext cx="598926" cy="55287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6729" y="11388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8"/>
          <p:cNvSpPr/>
          <p:nvPr/>
        </p:nvSpPr>
        <p:spPr>
          <a:xfrm>
            <a:off x="2768642" y="557757"/>
            <a:ext cx="6910629" cy="95446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Game: Listen and tick the box!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11" name="Google Shape;311;p19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13" name="Google Shape;313;p19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3476">
            <a:off x="8674363" y="1899577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23462">
            <a:off x="4069881" y="1856410"/>
            <a:ext cx="4074349" cy="272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600" y="1012726"/>
            <a:ext cx="3628013" cy="380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341376" y="4070228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000" y="64311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9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59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2862" y="2991242"/>
            <a:ext cx="8327300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5">
            <a:alphaModFix/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663" y="208466"/>
            <a:ext cx="943195" cy="47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521863" y="454811"/>
            <a:ext cx="922164" cy="173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6"/>
              <a:buFont typeface="Arial"/>
              <a:buNone/>
            </a:pPr>
            <a:r>
              <a:rPr lang="en-US" sz="1066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4124153" y="2412415"/>
            <a:ext cx="34647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Verdana"/>
              <a:buNone/>
            </a:pPr>
            <a:r>
              <a:rPr lang="en-US" sz="3200" b="1" i="0" u="none" strike="noStrike" cap="none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Period 5</a:t>
            </a:r>
            <a:endParaRPr sz="3200" b="1" i="0" u="none" strike="noStrike" cap="none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7">
            <a:alphaModFix/>
          </a:blip>
          <a:srcRect t="70499" b="7276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7">
            <a:alphaModFix/>
          </a:blip>
          <a:srcRect t="70499" b="7276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7">
            <a:alphaModFix/>
          </a:blip>
          <a:srcRect t="70499" b="7276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"/>
          <p:cNvGrpSpPr/>
          <p:nvPr/>
        </p:nvGrpSpPr>
        <p:grpSpPr>
          <a:xfrm>
            <a:off x="3219695" y="239647"/>
            <a:ext cx="7230484" cy="2181529"/>
            <a:chOff x="3219695" y="239647"/>
            <a:chExt cx="7230484" cy="2181529"/>
          </a:xfrm>
        </p:grpSpPr>
        <p:grpSp>
          <p:nvGrpSpPr>
            <p:cNvPr id="128" name="Google Shape;128;p2"/>
            <p:cNvGrpSpPr/>
            <p:nvPr/>
          </p:nvGrpSpPr>
          <p:grpSpPr>
            <a:xfrm>
              <a:off x="3219695" y="239647"/>
              <a:ext cx="7230484" cy="2181529"/>
              <a:chOff x="3219695" y="239647"/>
              <a:chExt cx="7230484" cy="2181529"/>
            </a:xfrm>
          </p:grpSpPr>
          <p:pic>
            <p:nvPicPr>
              <p:cNvPr id="129" name="Google Shape;129;p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219695" y="239647"/>
                <a:ext cx="7230484" cy="21815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0" name="Google Shape;130;p2"/>
              <p:cNvSpPr/>
              <p:nvPr/>
            </p:nvSpPr>
            <p:spPr>
              <a:xfrm>
                <a:off x="6610350" y="1609725"/>
                <a:ext cx="381000" cy="476250"/>
              </a:xfrm>
              <a:prstGeom prst="rect">
                <a:avLst/>
              </a:prstGeom>
              <a:solidFill>
                <a:srgbClr val="00BF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2"/>
            <p:cNvSpPr txBox="1"/>
            <p:nvPr/>
          </p:nvSpPr>
          <p:spPr>
            <a:xfrm>
              <a:off x="6610350" y="1542160"/>
              <a:ext cx="6097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 Black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3</a:t>
              </a:r>
              <a:endParaRPr sz="3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414589">
            <a:off x="4642113" y="2012562"/>
            <a:ext cx="2899050" cy="271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30545" flipH="1">
            <a:off x="818902" y="2605141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212696">
            <a:off x="8252193" y="2321012"/>
            <a:ext cx="2439877" cy="211671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0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0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33" name="Google Shape;333;p20"/>
          <p:cNvSpPr/>
          <p:nvPr/>
        </p:nvSpPr>
        <p:spPr>
          <a:xfrm>
            <a:off x="1912945" y="490277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586823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196" y="36625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0"/>
          <p:cNvSpPr/>
          <p:nvPr/>
        </p:nvSpPr>
        <p:spPr>
          <a:xfrm>
            <a:off x="102350" y="268600"/>
            <a:ext cx="3975900" cy="9201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done!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14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967475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6057680" y="493505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270021">
            <a:off x="4612608" y="1881071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6895" y="2846112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414589">
            <a:off x="8424726" y="2006455"/>
            <a:ext cx="2899050" cy="271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83810" y="29197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/>
          <p:nvPr/>
        </p:nvSpPr>
        <p:spPr>
          <a:xfrm>
            <a:off x="313475" y="268600"/>
            <a:ext cx="4036800" cy="9201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 to go!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967475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2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6057680" y="493505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2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270021">
            <a:off x="8142795" y="2127164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6895" y="2846112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23462">
            <a:off x="3615605" y="1359051"/>
            <a:ext cx="4698583" cy="313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17481" y="5504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2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job!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76" name="Google Shape;376;p23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3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78" name="Google Shape;378;p23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3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3476">
            <a:off x="1059429" y="2111829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8618" y="1128613"/>
            <a:ext cx="3628013" cy="380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58037" y="3104550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17162" y="2456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3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 to go!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11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414589">
            <a:off x="12135621" y="2248085"/>
            <a:ext cx="2395909" cy="224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30545" flipH="1">
            <a:off x="4736293" y="2439914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212696">
            <a:off x="908063" y="2329378"/>
            <a:ext cx="2439877" cy="211671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4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95" name="Google Shape;395;p24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1912945" y="490277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586823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4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4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823462">
            <a:off x="7623580" y="1913846"/>
            <a:ext cx="4074349" cy="272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13923" y="4310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4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job!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09" name="Google Shape;409;p25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11" name="Google Shape;411;p25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5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5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8582" y="2951154"/>
            <a:ext cx="2287129" cy="193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30545" flipH="1">
            <a:off x="8307751" y="2791541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92835" y="1477769"/>
            <a:ext cx="3218587" cy="331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61" y="5504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5"/>
          <p:cNvSpPr/>
          <p:nvPr/>
        </p:nvSpPr>
        <p:spPr>
          <a:xfrm>
            <a:off x="313475" y="268600"/>
            <a:ext cx="4077600" cy="9201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done!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1575" y="14993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6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6"/>
          <p:cNvSpPr/>
          <p:nvPr/>
        </p:nvSpPr>
        <p:spPr>
          <a:xfrm>
            <a:off x="3117950" y="837644"/>
            <a:ext cx="15472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④</a:t>
            </a:r>
            <a:endParaRPr/>
          </a:p>
        </p:txBody>
      </p:sp>
      <p:sp>
        <p:nvSpPr>
          <p:cNvPr id="430" name="Google Shape;430;p26"/>
          <p:cNvSpPr txBox="1"/>
          <p:nvPr/>
        </p:nvSpPr>
        <p:spPr>
          <a:xfrm>
            <a:off x="4665168" y="1155611"/>
            <a:ext cx="7061414" cy="8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chant.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251" y="0"/>
            <a:ext cx="11172825" cy="65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4595" y="11195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4160" y="1599808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8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8"/>
          <p:cNvSpPr txBox="1"/>
          <p:nvPr/>
        </p:nvSpPr>
        <p:spPr>
          <a:xfrm>
            <a:off x="4665168" y="1155611"/>
            <a:ext cx="7061414" cy="8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 corner and wrap-up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8"/>
          <p:cNvSpPr/>
          <p:nvPr/>
        </p:nvSpPr>
        <p:spPr>
          <a:xfrm>
            <a:off x="3117950" y="1010476"/>
            <a:ext cx="15472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⑤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9"/>
          <p:cNvSpPr/>
          <p:nvPr/>
        </p:nvSpPr>
        <p:spPr>
          <a:xfrm>
            <a:off x="7677651" y="841707"/>
            <a:ext cx="3450771" cy="1547490"/>
          </a:xfrm>
          <a:prstGeom prst="wedgeRoundRectCallout">
            <a:avLst>
              <a:gd name="adj1" fmla="val -46385"/>
              <a:gd name="adj2" fmla="val 8124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Book, book, book.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book?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953348" flipH="1">
            <a:off x="4849257" y="3125561"/>
            <a:ext cx="1535037" cy="1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9"/>
          <p:cNvSpPr/>
          <p:nvPr/>
        </p:nvSpPr>
        <p:spPr>
          <a:xfrm>
            <a:off x="797092" y="1473760"/>
            <a:ext cx="3450771" cy="1126671"/>
          </a:xfrm>
          <a:prstGeom prst="wedgeRoundRectCallout">
            <a:avLst>
              <a:gd name="adj1" fmla="val -13"/>
              <a:gd name="adj2" fmla="val 9428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89444" y="-278382"/>
            <a:ext cx="3190575" cy="27062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9237" y="204979"/>
            <a:ext cx="2075118" cy="22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7424" y="587382"/>
            <a:ext cx="926817" cy="78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-287385" y="587383"/>
            <a:ext cx="3325091" cy="129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Overlock"/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Contents</a:t>
            </a:r>
            <a:endParaRPr sz="4500" b="1" i="0" u="none" strike="noStrike" cap="non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6999" y="1670599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8427" y="2762511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6988" y="4039356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6558" y="4986264"/>
            <a:ext cx="926817" cy="78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4232653" y="387662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Warm-up and review</a:t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3339261" y="233858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3339261" y="1355117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3316380" y="2507587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③</a:t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3305833" y="3630948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④</a:t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3380604" y="4702231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⑤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4232652" y="1497015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 and repeat.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4232651" y="2629455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 and circle.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4232650" y="3786447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chant.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4304813" y="4851526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 corner and wrap-up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7">
            <a:alphaModFix/>
          </a:blip>
          <a:srcRect r="54444"/>
          <a:stretch/>
        </p:blipFill>
        <p:spPr>
          <a:xfrm>
            <a:off x="-425634" y="3301696"/>
            <a:ext cx="3793538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7">
            <a:alphaModFix/>
          </a:blip>
          <a:srcRect l="54053" t="480" r="391" b="-480"/>
          <a:stretch/>
        </p:blipFill>
        <p:spPr>
          <a:xfrm>
            <a:off x="9529317" y="3277028"/>
            <a:ext cx="3793538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854701"/>
            <a:ext cx="12204700" cy="10033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0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0"/>
          <p:cNvSpPr/>
          <p:nvPr/>
        </p:nvSpPr>
        <p:spPr>
          <a:xfrm>
            <a:off x="7744326" y="704850"/>
            <a:ext cx="3876174" cy="2022811"/>
          </a:xfrm>
          <a:prstGeom prst="wedgeRoundRectCallout">
            <a:avLst>
              <a:gd name="adj1" fmla="val -46385"/>
              <a:gd name="adj2" fmla="val 8124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Eraser, eraser, eraser.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an eraser.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0"/>
          <p:cNvSpPr/>
          <p:nvPr/>
        </p:nvSpPr>
        <p:spPr>
          <a:xfrm>
            <a:off x="797092" y="1473760"/>
            <a:ext cx="3450771" cy="1126671"/>
          </a:xfrm>
          <a:prstGeom prst="wedgeRoundRectCallout">
            <a:avLst>
              <a:gd name="adj1" fmla="val -13"/>
              <a:gd name="adj2" fmla="val 9428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218599">
            <a:off x="4849356" y="3299362"/>
            <a:ext cx="1718354" cy="14527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1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1"/>
          <p:cNvSpPr/>
          <p:nvPr/>
        </p:nvSpPr>
        <p:spPr>
          <a:xfrm>
            <a:off x="7077576" y="565252"/>
            <a:ext cx="3876174" cy="1511198"/>
          </a:xfrm>
          <a:prstGeom prst="wedgeRoundRectCallout">
            <a:avLst>
              <a:gd name="adj1" fmla="val -44671"/>
              <a:gd name="adj2" fmla="val 94523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Bag, bag, bag.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bag.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bag?</a:t>
            </a:r>
            <a:endParaRPr/>
          </a:p>
        </p:txBody>
      </p:sp>
      <p:sp>
        <p:nvSpPr>
          <p:cNvPr id="479" name="Google Shape;479;p31"/>
          <p:cNvSpPr/>
          <p:nvPr/>
        </p:nvSpPr>
        <p:spPr>
          <a:xfrm>
            <a:off x="1495345" y="1320851"/>
            <a:ext cx="3450771" cy="1126671"/>
          </a:xfrm>
          <a:prstGeom prst="wedgeRoundRectCallout">
            <a:avLst>
              <a:gd name="adj1" fmla="val -1059"/>
              <a:gd name="adj2" fmla="val 73458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31"/>
          <p:cNvPicPr preferRelativeResize="0"/>
          <p:nvPr/>
        </p:nvPicPr>
        <p:blipFill rotWithShape="1">
          <a:blip r:embed="rId7">
            <a:alphaModFix/>
          </a:blip>
          <a:srcRect t="23971"/>
          <a:stretch/>
        </p:blipFill>
        <p:spPr>
          <a:xfrm>
            <a:off x="6576260" y="5126435"/>
            <a:ext cx="2360426" cy="188285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2"/>
          <p:cNvSpPr/>
          <p:nvPr/>
        </p:nvSpPr>
        <p:spPr>
          <a:xfrm>
            <a:off x="1447720" y="565252"/>
            <a:ext cx="3676730" cy="1626919"/>
          </a:xfrm>
          <a:prstGeom prst="wedgeRoundRectCallout">
            <a:avLst>
              <a:gd name="adj1" fmla="val -1059"/>
              <a:gd name="adj2" fmla="val 85907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Ruler, ruler, ruler.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ruler. Do you have a ruler?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2"/>
          <p:cNvSpPr/>
          <p:nvPr/>
        </p:nvSpPr>
        <p:spPr>
          <a:xfrm>
            <a:off x="7077576" y="565252"/>
            <a:ext cx="3450771" cy="1126671"/>
          </a:xfrm>
          <a:prstGeom prst="wedgeRoundRectCallout">
            <a:avLst>
              <a:gd name="adj1" fmla="val -32439"/>
              <a:gd name="adj2" fmla="val 141269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803476">
            <a:off x="2592176" y="4201746"/>
            <a:ext cx="2092695" cy="179929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3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Google Shape;49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3"/>
          <p:cNvSpPr/>
          <p:nvPr/>
        </p:nvSpPr>
        <p:spPr>
          <a:xfrm>
            <a:off x="619780" y="542926"/>
            <a:ext cx="5790546" cy="1617037"/>
          </a:xfrm>
          <a:prstGeom prst="wedgeRoundRectCallout">
            <a:avLst>
              <a:gd name="adj1" fmla="val -2151"/>
              <a:gd name="adj2" fmla="val 82501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Pencil case, pencil case, pencil case.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pencil case.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pencil case?</a:t>
            </a:r>
            <a:endParaRPr/>
          </a:p>
        </p:txBody>
      </p:sp>
      <p:sp>
        <p:nvSpPr>
          <p:cNvPr id="501" name="Google Shape;501;p33"/>
          <p:cNvSpPr/>
          <p:nvPr/>
        </p:nvSpPr>
        <p:spPr>
          <a:xfrm>
            <a:off x="8053563" y="2159963"/>
            <a:ext cx="3450771" cy="1126671"/>
          </a:xfrm>
          <a:prstGeom prst="wedgeRoundRectCallout">
            <a:avLst>
              <a:gd name="adj1" fmla="val -46385"/>
              <a:gd name="adj2" fmla="val 64915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823462">
            <a:off x="6528079" y="5383923"/>
            <a:ext cx="2299864" cy="153575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384040" y="3205609"/>
            <a:ext cx="1113198" cy="965754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4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4"/>
          <p:cNvSpPr/>
          <p:nvPr/>
        </p:nvSpPr>
        <p:spPr>
          <a:xfrm>
            <a:off x="7077576" y="565252"/>
            <a:ext cx="3809499" cy="1263548"/>
          </a:xfrm>
          <a:prstGeom prst="wedgeRoundRectCallout">
            <a:avLst>
              <a:gd name="adj1" fmla="val -42280"/>
              <a:gd name="adj2" fmla="val 109168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Pen, pen, pen.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pen.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pen?</a:t>
            </a:r>
            <a:endParaRPr/>
          </a:p>
        </p:txBody>
      </p:sp>
      <p:sp>
        <p:nvSpPr>
          <p:cNvPr id="513" name="Google Shape;513;p34"/>
          <p:cNvSpPr/>
          <p:nvPr/>
        </p:nvSpPr>
        <p:spPr>
          <a:xfrm>
            <a:off x="1111677" y="1197026"/>
            <a:ext cx="3450771" cy="1126671"/>
          </a:xfrm>
          <a:prstGeom prst="wedgeRoundRectCallout">
            <a:avLst>
              <a:gd name="adj1" fmla="val -1059"/>
              <a:gd name="adj2" fmla="val 73458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615116">
            <a:off x="5132719" y="3175217"/>
            <a:ext cx="1494676" cy="13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5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1702" y="2852715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5"/>
          <p:cNvSpPr/>
          <p:nvPr/>
        </p:nvSpPr>
        <p:spPr>
          <a:xfrm>
            <a:off x="797092" y="1304926"/>
            <a:ext cx="3917783" cy="1295506"/>
          </a:xfrm>
          <a:prstGeom prst="wedgeRoundRectCallout">
            <a:avLst>
              <a:gd name="adj1" fmla="val -13"/>
              <a:gd name="adj2" fmla="val 9428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Pencil, pencil, pencil.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pencil.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pencil?</a:t>
            </a:r>
            <a:endParaRPr/>
          </a:p>
        </p:txBody>
      </p:sp>
      <p:sp>
        <p:nvSpPr>
          <p:cNvPr id="524" name="Google Shape;524;p35"/>
          <p:cNvSpPr/>
          <p:nvPr/>
        </p:nvSpPr>
        <p:spPr>
          <a:xfrm>
            <a:off x="7454565" y="2011085"/>
            <a:ext cx="3261060" cy="757215"/>
          </a:xfrm>
          <a:prstGeom prst="wedgeRoundRectCallout">
            <a:avLst>
              <a:gd name="adj1" fmla="val -43464"/>
              <a:gd name="adj2" fmla="val 92589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9597" y="525058"/>
            <a:ext cx="4534616" cy="411032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6"/>
          <p:cNvSpPr txBox="1"/>
          <p:nvPr/>
        </p:nvSpPr>
        <p:spPr>
          <a:xfrm>
            <a:off x="3148168" y="5062349"/>
            <a:ext cx="59174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r>
              <a:rPr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www.facebook.com/sachmem.vn</a:t>
            </a:r>
            <a:endParaRPr sz="2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0707" y="1268990"/>
            <a:ext cx="1641913" cy="139911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3976400" y="928337"/>
            <a:ext cx="8215600" cy="130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Warm-up and review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2565436" y="668825"/>
            <a:ext cx="14109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endParaRPr/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31" y="0"/>
            <a:ext cx="110683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4207" y="3613492"/>
            <a:ext cx="866487" cy="57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25" y="64184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/>
          <p:nvPr/>
        </p:nvSpPr>
        <p:spPr>
          <a:xfrm>
            <a:off x="3961388" y="179512"/>
            <a:ext cx="4269224" cy="924662"/>
          </a:xfrm>
          <a:prstGeom prst="wedgeRectCallout">
            <a:avLst>
              <a:gd name="adj1" fmla="val -45546"/>
              <a:gd name="adj2" fmla="val 121814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31" y="0"/>
            <a:ext cx="110683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25" y="64184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3961388" y="179512"/>
            <a:ext cx="4269224" cy="924662"/>
          </a:xfrm>
          <a:prstGeom prst="wedgeRectCallout">
            <a:avLst>
              <a:gd name="adj1" fmla="val 69061"/>
              <a:gd name="adj2" fmla="val 6803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pen.</a:t>
            </a:r>
            <a:endParaRPr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212696">
            <a:off x="8710169" y="2910773"/>
            <a:ext cx="1769434" cy="153507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/>
          <p:nvPr/>
        </p:nvSpPr>
        <p:spPr>
          <a:xfrm>
            <a:off x="-149186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334" y="1175787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/>
          <p:nvPr/>
        </p:nvSpPr>
        <p:spPr>
          <a:xfrm>
            <a:off x="2501950" y="575622"/>
            <a:ext cx="10041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3783796" y="821491"/>
            <a:ext cx="6390514" cy="9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 and repeat.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526" y="1762273"/>
            <a:ext cx="11436949" cy="3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7273" y="223449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75" y="11388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/>
        </p:nvSpPr>
        <p:spPr>
          <a:xfrm>
            <a:off x="2453188" y="964136"/>
            <a:ext cx="6883995" cy="95446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Game: Listen and choose!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049611B-CDB7-4CB2-9A7C-EB9AD61FD9A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R\fI{BE3497C8-DF85-401E-A8B5-F4BB028CFBC7}&quot;,&quot;C:\\Users\\DELL\\Desktop\\Tiểu học Thị Trấn\\Bài giảng điện tử khối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Unit 8_Lesson 3_Period 5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E1C305-C61D-48FF-9E53-77F6B7DB0399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C466C-9EE6-4B2B-A239-700BAC3D65D7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141D42-9FEC-4167-8204-7648B35C519D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85F162-90C4-4B71-BFFA-D1CF186A3921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4F8BCB-8EAA-465D-9413-3492548694E0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6617DD-7FD1-495B-84D5-516626E110BB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512B4F-50C8-4AAF-A517-F1E4D86795F0}: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DFDAF9-C2DA-4282-89FF-8638946DEB59}:2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C41CCB-6483-4BEF-A7DA-375F54B83B08}:2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B38AEE-2D03-4D5F-89C7-3B5DF0DEBD9E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F4BF75-13C1-4B40-B0E0-BD1C5D5C4749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BF3D7C-CB63-4361-8B1B-941DDEC9CDD4}:2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945A77-00BF-45B5-A743-2C87969A8FD1}:2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919A12-6BE8-44AB-862B-6AC8EC0626F2}:2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6401E7-E0F1-44B6-9F5F-11461A644FDB}:2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0269BB-72F1-410B-A93B-151A43EE9044}:2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CC8BF2-EB5B-4896-9249-521A7D3CAA38}:27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B37763-3E95-4959-A442-CD3F2BCC5309}:2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1684C5-9A31-4BD8-B4D2-CDB1053698EE}:2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572755-8169-407B-A8F7-28AD57C2D32F}:2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C03A8F-C639-4B83-BDFA-3A708FF81FF1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27E549-D6EE-47DB-A88A-7EBCE6AF2C46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9854C7-16C8-4226-B86F-85B19C2BD063}:28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B5BBCD-8434-4B7C-8FC1-2A6C013B3AAA}:2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056BA7-D52F-4ECD-B735-191D7DEC65BB}:28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7A91E3-1AC2-4A1C-99BE-DA04E6712E76}:2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50681B-B91F-43B4-972A-DD695067082E}:2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30A38D-403D-4F9C-BEF5-7DDEA131A2C5}:2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2DCA9B-FA78-4062-80B4-9ABE7E96B897}:29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AF7F09-E4F9-43E0-9A0D-66010B205BB9}: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A92334-361D-48CE-BC7A-93D2374C69DB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5ACC5F-8D80-48CE-808F-50386A51860E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6A4E10-1E09-4724-AEE5-181B5576B48D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4BB898-DA1E-4CA3-B748-80DB28667B75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DD7430-67AF-42A1-B756-EB5BB947ECE0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9463B2-812D-4025-A30B-D6F5364D7A04}:263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Widescreen</PresentationFormat>
  <Paragraphs>125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Verdana</vt:lpstr>
      <vt:lpstr>Arial</vt:lpstr>
      <vt:lpstr>Overlock</vt:lpstr>
      <vt:lpstr>Times New Roman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8_Lesson 3_Period 5</dc:title>
  <dc:creator>Admin</dc:creator>
  <cp:lastModifiedBy>DELL</cp:lastModifiedBy>
  <cp:revision>3</cp:revision>
  <dcterms:created xsi:type="dcterms:W3CDTF">2022-02-27T05:20:23Z</dcterms:created>
  <dcterms:modified xsi:type="dcterms:W3CDTF">2024-12-09T08:28:28Z</dcterms:modified>
</cp:coreProperties>
</file>