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40" r:id="rId2"/>
    <p:sldId id="370" r:id="rId3"/>
    <p:sldId id="257" r:id="rId4"/>
    <p:sldId id="375" r:id="rId5"/>
    <p:sldId id="442" r:id="rId6"/>
    <p:sldId id="443" r:id="rId7"/>
    <p:sldId id="402" r:id="rId8"/>
    <p:sldId id="386" r:id="rId9"/>
    <p:sldId id="431" r:id="rId10"/>
    <p:sldId id="385" r:id="rId11"/>
    <p:sldId id="432" r:id="rId12"/>
    <p:sldId id="434" r:id="rId13"/>
    <p:sldId id="435" r:id="rId14"/>
    <p:sldId id="391" r:id="rId15"/>
    <p:sldId id="439" r:id="rId16"/>
    <p:sldId id="401" r:id="rId17"/>
    <p:sldId id="415" r:id="rId18"/>
    <p:sldId id="436" r:id="rId19"/>
    <p:sldId id="438" r:id="rId20"/>
    <p:sldId id="424" r:id="rId21"/>
    <p:sldId id="437" r:id="rId22"/>
    <p:sldId id="441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66FF"/>
    <a:srgbClr val="FFCC66"/>
    <a:srgbClr val="FF99FF"/>
    <a:srgbClr val="000000"/>
    <a:srgbClr val="4D054F"/>
    <a:srgbClr val="FFFFFF"/>
    <a:srgbClr val="008A3E"/>
    <a:srgbClr val="00BFD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214" autoAdjust="0"/>
  </p:normalViewPr>
  <p:slideViewPr>
    <p:cSldViewPr snapToGrid="0">
      <p:cViewPr varScale="1">
        <p:scale>
          <a:sx n="65" d="100"/>
          <a:sy n="65" d="100"/>
        </p:scale>
        <p:origin x="9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6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00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4 groups.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pupil from each group comes to the board, spin the wheel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at the chosen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picture, then write the answer on the board.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9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02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1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SPELL…?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four groups. Ask pupils to look at the letters and spell the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70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6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1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2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57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289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64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3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99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2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13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3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0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02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7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4594993" y="1246755"/>
            <a:ext cx="5897839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Let’s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write. 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CAB7D-B6D3-4431-ACB0-83B0DA1671B7}"/>
              </a:ext>
            </a:extLst>
          </p:cNvPr>
          <p:cNvSpPr/>
          <p:nvPr/>
        </p:nvSpPr>
        <p:spPr>
          <a:xfrm>
            <a:off x="3237125" y="992812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E1AB9-2B3F-4851-88C9-C597D91B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538"/>
            <a:ext cx="12170253" cy="3674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1A3C2-CDAF-4BF9-B367-CFE6201A0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33" y="3429000"/>
            <a:ext cx="2886075" cy="519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2E187-1F66-4909-B80A-E2E79AF42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7473">
            <a:off x="9134755" y="5053532"/>
            <a:ext cx="1686723" cy="1124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3FE0A-789D-440C-AF74-EA8AA08377F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5475">
            <a:off x="9132072" y="4820485"/>
            <a:ext cx="1542310" cy="1442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3768C6-EEBA-4EC5-8570-9A83E2092C37}"/>
              </a:ext>
            </a:extLst>
          </p:cNvPr>
          <p:cNvSpPr/>
          <p:nvPr/>
        </p:nvSpPr>
        <p:spPr>
          <a:xfrm>
            <a:off x="5065812" y="1726369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08EF4-644D-45D0-853C-4C1716778C71}"/>
              </a:ext>
            </a:extLst>
          </p:cNvPr>
          <p:cNvSpPr/>
          <p:nvPr/>
        </p:nvSpPr>
        <p:spPr>
          <a:xfrm>
            <a:off x="4081890" y="2248174"/>
            <a:ext cx="156147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2CE65A-A92B-4B8F-9887-C127ACA44036}"/>
              </a:ext>
            </a:extLst>
          </p:cNvPr>
          <p:cNvSpPr/>
          <p:nvPr/>
        </p:nvSpPr>
        <p:spPr>
          <a:xfrm>
            <a:off x="6794058" y="2248174"/>
            <a:ext cx="1824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i="1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pencil</a:t>
            </a:r>
            <a:endParaRPr lang="en-US" sz="3600" i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90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52" y="2472627"/>
            <a:ext cx="8327300" cy="3693928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1354858" y="941256"/>
            <a:ext cx="10025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Game: 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Spin the wheel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44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64"/>
          <a:stretch/>
        </p:blipFill>
        <p:spPr>
          <a:xfrm>
            <a:off x="-557716" y="3177720"/>
            <a:ext cx="2834301" cy="3693928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3420649" y="63178"/>
            <a:ext cx="952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have ……… and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 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A3865E-A6A3-4256-B6B4-63E611B175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6" r="10548"/>
          <a:stretch/>
        </p:blipFill>
        <p:spPr>
          <a:xfrm>
            <a:off x="9513001" y="2982308"/>
            <a:ext cx="2834301" cy="3693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3B81F8-A524-4330-BA16-63C1F94AD0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4694" r="24293" b="5010"/>
          <a:stretch/>
        </p:blipFill>
        <p:spPr>
          <a:xfrm rot="1814107">
            <a:off x="4233848" y="721114"/>
            <a:ext cx="5252680" cy="5180395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6A765190-A6E7-4553-B5A6-ABBB4D8A4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77" y="0"/>
            <a:ext cx="4023054" cy="432419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SPIN THE WHEEL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Start Button">
            <a:extLst>
              <a:ext uri="{FF2B5EF4-FFF2-40B4-BE49-F238E27FC236}">
                <a16:creationId xmlns:a16="http://schemas.microsoft.com/office/drawing/2014/main" id="{E1A51034-13A6-4CF3-B674-132EC01AD1F5}"/>
              </a:ext>
            </a:extLst>
          </p:cNvPr>
          <p:cNvSpPr/>
          <p:nvPr/>
        </p:nvSpPr>
        <p:spPr>
          <a:xfrm>
            <a:off x="6426552" y="2848647"/>
            <a:ext cx="838244" cy="838244"/>
          </a:xfrm>
          <a:prstGeom prst="ellipse">
            <a:avLst/>
          </a:prstGeom>
          <a:solidFill>
            <a:schemeClr val="bg1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ker">
            <a:extLst>
              <a:ext uri="{FF2B5EF4-FFF2-40B4-BE49-F238E27FC236}">
                <a16:creationId xmlns:a16="http://schemas.microsoft.com/office/drawing/2014/main" id="{93384DC5-5E3E-47D3-B788-34909A026F5E}"/>
              </a:ext>
            </a:extLst>
          </p:cNvPr>
          <p:cNvSpPr/>
          <p:nvPr/>
        </p:nvSpPr>
        <p:spPr>
          <a:xfrm rot="9207059" flipV="1">
            <a:off x="6690717" y="5667755"/>
            <a:ext cx="435865" cy="719275"/>
          </a:xfrm>
          <a:prstGeom prst="triangle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DD3BC4-6ADF-4945-B4BD-616CF6505742}"/>
              </a:ext>
            </a:extLst>
          </p:cNvPr>
          <p:cNvSpPr/>
          <p:nvPr/>
        </p:nvSpPr>
        <p:spPr>
          <a:xfrm>
            <a:off x="6243632" y="5981335"/>
            <a:ext cx="1436914" cy="720413"/>
          </a:xfrm>
          <a:prstGeom prst="rect">
            <a:avLst/>
          </a:prstGeom>
          <a:solidFill>
            <a:schemeClr val="tx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27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F342C-B599-4CB2-963B-026EC1967324}"/>
              </a:ext>
            </a:extLst>
          </p:cNvPr>
          <p:cNvSpPr/>
          <p:nvPr/>
        </p:nvSpPr>
        <p:spPr>
          <a:xfrm>
            <a:off x="3117950" y="837644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4665168" y="1155611"/>
            <a:ext cx="7061414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Project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57"/>
          <a:stretch/>
        </p:blipFill>
        <p:spPr>
          <a:xfrm>
            <a:off x="2217906" y="1232454"/>
            <a:ext cx="8460834" cy="5434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515732" cy="1630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3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69" y="1163726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2453188" y="579431"/>
            <a:ext cx="10108466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Fun corner and </a:t>
            </a:r>
            <a:r>
              <a:rPr lang="en-US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wrap-up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EE9CD-00DF-42E8-82B1-2CEBF25469B6}"/>
              </a:ext>
            </a:extLst>
          </p:cNvPr>
          <p:cNvSpPr/>
          <p:nvPr/>
        </p:nvSpPr>
        <p:spPr>
          <a:xfrm>
            <a:off x="1122247" y="361909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5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34FA1-D8D1-4E97-B966-F26422CE9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0" y="1441366"/>
            <a:ext cx="1641913" cy="1399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17357-3920-4566-B6DD-82AAB9863B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12644D41-910C-4BC5-B973-D4A6B6DCCF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DB09D5-E1BF-460C-AF31-CF8372D4FEB3}"/>
              </a:ext>
            </a:extLst>
          </p:cNvPr>
          <p:cNvSpPr txBox="1">
            <a:spLocks/>
          </p:cNvSpPr>
          <p:nvPr/>
        </p:nvSpPr>
        <p:spPr>
          <a:xfrm>
            <a:off x="1407181" y="647252"/>
            <a:ext cx="11121464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Game: HOW DO YOU SPELL…?</a:t>
            </a:r>
          </a:p>
          <a:p>
            <a:pPr marL="0" indent="0">
              <a:buNone/>
            </a:pPr>
            <a:endParaRPr lang="en-US" sz="54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71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1020817" y="2370439"/>
            <a:ext cx="11859246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3228609" y="2993512"/>
            <a:ext cx="2017950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0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1020817" y="2370439"/>
            <a:ext cx="11859246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4187979" y="2993512"/>
            <a:ext cx="2017950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6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6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8A860-F3A0-4FED-A164-16AEEF153F98}"/>
              </a:ext>
            </a:extLst>
          </p:cNvPr>
          <p:cNvGrpSpPr/>
          <p:nvPr/>
        </p:nvGrpSpPr>
        <p:grpSpPr>
          <a:xfrm>
            <a:off x="3219695" y="239647"/>
            <a:ext cx="7230484" cy="2181529"/>
            <a:chOff x="3219695" y="239647"/>
            <a:chExt cx="7230484" cy="21815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96FE74-2AC2-4D32-B90B-A3B1361E90E7}"/>
                </a:ext>
              </a:extLst>
            </p:cNvPr>
            <p:cNvGrpSpPr/>
            <p:nvPr/>
          </p:nvGrpSpPr>
          <p:grpSpPr>
            <a:xfrm>
              <a:off x="3219695" y="239647"/>
              <a:ext cx="7230484" cy="2181529"/>
              <a:chOff x="3219695" y="239647"/>
              <a:chExt cx="7230484" cy="218152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764D6AC-6C43-420E-842F-297F4F3B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19695" y="239647"/>
                <a:ext cx="7230484" cy="21815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0E7B4B-41B5-4654-8257-72B3907B99FB}"/>
                  </a:ext>
                </a:extLst>
              </p:cNvPr>
              <p:cNvSpPr/>
              <p:nvPr/>
            </p:nvSpPr>
            <p:spPr>
              <a:xfrm>
                <a:off x="6610350" y="1609725"/>
                <a:ext cx="381000" cy="476250"/>
              </a:xfrm>
              <a:prstGeom prst="rect">
                <a:avLst/>
              </a:prstGeom>
              <a:solidFill>
                <a:srgbClr val="00B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F7815685-49BD-4488-9006-30066E1E7FC3}"/>
                </a:ext>
              </a:extLst>
            </p:cNvPr>
            <p:cNvSpPr txBox="1"/>
            <p:nvPr/>
          </p:nvSpPr>
          <p:spPr>
            <a:xfrm>
              <a:off x="6610350" y="1542160"/>
              <a:ext cx="609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cs typeface="Aharoni" panose="02010803020104030203" pitchFamily="2" charset="-79"/>
                </a:rPr>
                <a:t>3</a:t>
              </a:r>
              <a:endPara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556121" y="2706020"/>
            <a:ext cx="1185924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PENCIL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6893937" y="3075177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9505C-6B94-4BA2-A7D7-251A02B4D959}"/>
              </a:ext>
            </a:extLst>
          </p:cNvPr>
          <p:cNvSpPr/>
          <p:nvPr/>
        </p:nvSpPr>
        <p:spPr>
          <a:xfrm>
            <a:off x="4288147" y="3143652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067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1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556121" y="2706020"/>
            <a:ext cx="1185924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ERASER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8733105" y="3075177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9505C-6B94-4BA2-A7D7-251A02B4D959}"/>
              </a:ext>
            </a:extLst>
          </p:cNvPr>
          <p:cNvSpPr/>
          <p:nvPr/>
        </p:nvSpPr>
        <p:spPr>
          <a:xfrm>
            <a:off x="3988343" y="3097595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6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8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239184" y="-105236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3DF0D751-5EC7-4B93-B2D8-9E92D2F14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44" y="-278382"/>
            <a:ext cx="3190575" cy="270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54">
            <a:extLst>
              <a:ext uri="{FF2B5EF4-FFF2-40B4-BE49-F238E27FC236}">
                <a16:creationId xmlns:a16="http://schemas.microsoft.com/office/drawing/2014/main" id="{1BB68989-D362-49CE-B767-85A3A3E3E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37" y="204979"/>
            <a:ext cx="2075118" cy="2229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24" y="587382"/>
            <a:ext cx="926817" cy="78976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E0F342-0EC5-4D10-90B5-C5252F5E99B6}"/>
              </a:ext>
            </a:extLst>
          </p:cNvPr>
          <p:cNvSpPr txBox="1">
            <a:spLocks/>
          </p:cNvSpPr>
          <p:nvPr/>
        </p:nvSpPr>
        <p:spPr>
          <a:xfrm>
            <a:off x="-287385" y="587383"/>
            <a:ext cx="3325091" cy="1298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n w="10160">
                  <a:solidFill>
                    <a:srgbClr val="BC46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  <a:endParaRPr lang="en-US" sz="4500" b="1" dirty="0">
              <a:ln w="10160">
                <a:solidFill>
                  <a:srgbClr val="BC460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251390-2385-40BD-93BD-04137184F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9" y="1670599"/>
            <a:ext cx="926817" cy="7897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DA5322-C816-4C32-B8D7-0F3F44C51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27" y="2762511"/>
            <a:ext cx="926817" cy="7897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2475B-7FE6-4FF5-BFB1-2F87D55BD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8" y="4039356"/>
            <a:ext cx="926817" cy="789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3D9159-811A-4564-AC88-50D2EF7B6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58" y="4986264"/>
            <a:ext cx="926817" cy="78976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279854" y="347762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3374000" y="23180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8ADC04-FCA1-44A3-BBEA-26FC54B5A6D7}"/>
              </a:ext>
            </a:extLst>
          </p:cNvPr>
          <p:cNvSpPr/>
          <p:nvPr/>
        </p:nvSpPr>
        <p:spPr>
          <a:xfrm>
            <a:off x="3380603" y="1314810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3FBAC4-3D75-4FA0-9C12-9BA492182756}"/>
              </a:ext>
            </a:extLst>
          </p:cNvPr>
          <p:cNvSpPr/>
          <p:nvPr/>
        </p:nvSpPr>
        <p:spPr>
          <a:xfrm>
            <a:off x="3374001" y="2508307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A6C37D-618F-4DA3-ADA4-29F869DFC789}"/>
              </a:ext>
            </a:extLst>
          </p:cNvPr>
          <p:cNvSpPr/>
          <p:nvPr/>
        </p:nvSpPr>
        <p:spPr>
          <a:xfrm>
            <a:off x="3374002" y="3612219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A94001-15F5-4AE4-854E-BE89F3DF32AD}"/>
              </a:ext>
            </a:extLst>
          </p:cNvPr>
          <p:cNvSpPr/>
          <p:nvPr/>
        </p:nvSpPr>
        <p:spPr>
          <a:xfrm>
            <a:off x="3380604" y="470223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9C7071E4-5178-42CC-9854-B97B1E44409D}"/>
              </a:ext>
            </a:extLst>
          </p:cNvPr>
          <p:cNvSpPr txBox="1">
            <a:spLocks/>
          </p:cNvSpPr>
          <p:nvPr/>
        </p:nvSpPr>
        <p:spPr>
          <a:xfrm>
            <a:off x="4279853" y="1457115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complete.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C70EF8C-3384-41C8-9C49-FECBBF0F8121}"/>
              </a:ext>
            </a:extLst>
          </p:cNvPr>
          <p:cNvSpPr txBox="1">
            <a:spLocks/>
          </p:cNvSpPr>
          <p:nvPr/>
        </p:nvSpPr>
        <p:spPr>
          <a:xfrm>
            <a:off x="4279852" y="2589555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write.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0F36A46-0B78-4E0E-AABB-6D8B98BC3B63}"/>
              </a:ext>
            </a:extLst>
          </p:cNvPr>
          <p:cNvSpPr txBox="1">
            <a:spLocks/>
          </p:cNvSpPr>
          <p:nvPr/>
        </p:nvSpPr>
        <p:spPr>
          <a:xfrm>
            <a:off x="4279851" y="374654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48FD554-D29C-4E50-B852-09A719B33486}"/>
              </a:ext>
            </a:extLst>
          </p:cNvPr>
          <p:cNvSpPr txBox="1">
            <a:spLocks/>
          </p:cNvSpPr>
          <p:nvPr/>
        </p:nvSpPr>
        <p:spPr>
          <a:xfrm>
            <a:off x="4352014" y="4811626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>
            <a:off x="-277936" y="2434329"/>
            <a:ext cx="3793538" cy="36939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23705C-0ECB-4E95-B568-310261EF2C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3" t="481" r="391" b="-481"/>
          <a:stretch/>
        </p:blipFill>
        <p:spPr>
          <a:xfrm>
            <a:off x="9256362" y="2297517"/>
            <a:ext cx="3793538" cy="3693928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29A87B27-A9A8-42C8-93FF-EB63ECBF27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3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CBE67F-A50A-4338-946F-1F22212C5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2" y="1268990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3871685" y="928337"/>
            <a:ext cx="8320315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2460721" y="668825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B05775-382B-46FA-B7FD-B652AA226537}"/>
              </a:ext>
            </a:extLst>
          </p:cNvPr>
          <p:cNvSpPr/>
          <p:nvPr/>
        </p:nvSpPr>
        <p:spPr>
          <a:xfrm>
            <a:off x="689051" y="433439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2A8FB-783B-4DFC-9A26-238BE74D1408}"/>
              </a:ext>
            </a:extLst>
          </p:cNvPr>
          <p:cNvSpPr/>
          <p:nvPr/>
        </p:nvSpPr>
        <p:spPr>
          <a:xfrm>
            <a:off x="3731189" y="43727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78C06-8AFA-4DD1-90C8-C0EC8EB0FBD0}"/>
              </a:ext>
            </a:extLst>
          </p:cNvPr>
          <p:cNvSpPr/>
          <p:nvPr/>
        </p:nvSpPr>
        <p:spPr>
          <a:xfrm>
            <a:off x="6952202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8CEDC-6547-4729-9524-1A17C544EEE2}"/>
              </a:ext>
            </a:extLst>
          </p:cNvPr>
          <p:cNvSpPr/>
          <p:nvPr/>
        </p:nvSpPr>
        <p:spPr>
          <a:xfrm>
            <a:off x="9645608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173C4-9822-4708-9AAD-A70B84FB7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08" y="4984945"/>
            <a:ext cx="1844940" cy="1559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9FF9A-C917-4217-B5A2-C80C917292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7304">
            <a:off x="6439747" y="4308635"/>
            <a:ext cx="2439877" cy="2116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109D12-9D65-77C0-1210-5090B8241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45" flipH="1">
            <a:off x="-71910" y="4460517"/>
            <a:ext cx="2719413" cy="18129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BBE6AC-9089-0F2D-BCBC-CBB9D922A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462">
            <a:off x="2469582" y="4006652"/>
            <a:ext cx="4074349" cy="27206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686AD1-02B8-D506-64F0-57307581B83F}"/>
              </a:ext>
            </a:extLst>
          </p:cNvPr>
          <p:cNvSpPr/>
          <p:nvPr/>
        </p:nvSpPr>
        <p:spPr>
          <a:xfrm>
            <a:off x="404008" y="1051400"/>
            <a:ext cx="10645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eraser     pencil case      book         pen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59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75821 -0.44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-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17252 -0.434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50534 -0.36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1302 -0.31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B05775-382B-46FA-B7FD-B652AA226537}"/>
              </a:ext>
            </a:extLst>
          </p:cNvPr>
          <p:cNvSpPr/>
          <p:nvPr/>
        </p:nvSpPr>
        <p:spPr>
          <a:xfrm>
            <a:off x="689051" y="433439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2A8FB-783B-4DFC-9A26-238BE74D1408}"/>
              </a:ext>
            </a:extLst>
          </p:cNvPr>
          <p:cNvSpPr/>
          <p:nvPr/>
        </p:nvSpPr>
        <p:spPr>
          <a:xfrm>
            <a:off x="3731189" y="43727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78C06-8AFA-4DD1-90C8-C0EC8EB0FBD0}"/>
              </a:ext>
            </a:extLst>
          </p:cNvPr>
          <p:cNvSpPr/>
          <p:nvPr/>
        </p:nvSpPr>
        <p:spPr>
          <a:xfrm>
            <a:off x="6952202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8CEDC-6547-4729-9524-1A17C544EEE2}"/>
              </a:ext>
            </a:extLst>
          </p:cNvPr>
          <p:cNvSpPr/>
          <p:nvPr/>
        </p:nvSpPr>
        <p:spPr>
          <a:xfrm>
            <a:off x="9645608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09D12-9D65-77C0-1210-5090B8241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45" flipH="1">
            <a:off x="-71910" y="4460517"/>
            <a:ext cx="2719413" cy="1812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686AD1-02B8-D506-64F0-57307581B83F}"/>
              </a:ext>
            </a:extLst>
          </p:cNvPr>
          <p:cNvSpPr/>
          <p:nvPr/>
        </p:nvSpPr>
        <p:spPr>
          <a:xfrm>
            <a:off x="478271" y="1095097"/>
            <a:ext cx="10844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ruler         eraser      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bag    book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552C3C-7A98-C89A-9333-94E80C909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3134101" y="4019186"/>
            <a:ext cx="3063916" cy="2634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C416AE-E8B7-54E4-939C-35BD33A488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45" y="3033095"/>
            <a:ext cx="3628013" cy="3806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5D59CE-E3C1-767C-537C-2BE7567F53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26" y="5038651"/>
            <a:ext cx="1713372" cy="1448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3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72057 -0.2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9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27187 -0.2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1185 -0.174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53255 -0.36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bbon: Tilted Down 8">
            <a:extLst>
              <a:ext uri="{FF2B5EF4-FFF2-40B4-BE49-F238E27FC236}">
                <a16:creationId xmlns:a16="http://schemas.microsoft.com/office/drawing/2014/main" id="{554FB495-6A86-47BB-BCBF-AC1B8CB1B6B6}"/>
              </a:ext>
            </a:extLst>
          </p:cNvPr>
          <p:cNvSpPr/>
          <p:nvPr/>
        </p:nvSpPr>
        <p:spPr>
          <a:xfrm>
            <a:off x="3356478" y="1955378"/>
            <a:ext cx="5008035" cy="1248769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Way to go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3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1" y="117578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2ADAA8-1A05-4B87-BF47-D130714B1EEC}"/>
              </a:ext>
            </a:extLst>
          </p:cNvPr>
          <p:cNvSpPr/>
          <p:nvPr/>
        </p:nvSpPr>
        <p:spPr>
          <a:xfrm>
            <a:off x="2556143" y="575622"/>
            <a:ext cx="10041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4307932" y="920887"/>
            <a:ext cx="7033358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Read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complete. 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9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C87D4-11BD-41A6-8D17-82F3EEE7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816574" cy="50217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F51083-8B06-4FD8-81DF-15EE83D7DCD2}"/>
              </a:ext>
            </a:extLst>
          </p:cNvPr>
          <p:cNvSpPr/>
          <p:nvPr/>
        </p:nvSpPr>
        <p:spPr>
          <a:xfrm>
            <a:off x="7749051" y="2293496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11F2E3-AC80-4BE5-959D-D4543EA34C4C}"/>
              </a:ext>
            </a:extLst>
          </p:cNvPr>
          <p:cNvSpPr/>
          <p:nvPr/>
        </p:nvSpPr>
        <p:spPr>
          <a:xfrm>
            <a:off x="3341943" y="2895601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B9EE7B-4538-4CBC-A284-FCF8E675C161}"/>
              </a:ext>
            </a:extLst>
          </p:cNvPr>
          <p:cNvSpPr/>
          <p:nvPr/>
        </p:nvSpPr>
        <p:spPr>
          <a:xfrm>
            <a:off x="8934138" y="2895601"/>
            <a:ext cx="16963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eraser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D8D04-0EDD-4A78-B2B1-3C64F4EEF15A}"/>
              </a:ext>
            </a:extLst>
          </p:cNvPr>
          <p:cNvSpPr/>
          <p:nvPr/>
        </p:nvSpPr>
        <p:spPr>
          <a:xfrm>
            <a:off x="7276429" y="3552671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7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66BD88B-DF2A-43BA-865C-BD8FBA53694A"/>
  <p:tag name="ISPRING_CMI5_LAUNCH_METHOD" val="any window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PASSING_SCORE" val="0.000000"/>
  <p:tag name="ISPRING_PRESENTATION_TITLE" val="Unit 8_Lesson 3_Period 6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E3392B-26BA-4906-82C2-A15F622CDD9C}:4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50F504-0B4D-4A6D-85EC-661AFBA56466}:3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7D3F37-7328-43D9-BEE5-E0E2951A74D8}:4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BBA4F6-9486-4AAA-A05C-78F33FB56084}:43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D12F72-14AF-418F-93CD-2D3748534509}:4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B13C22-D7C2-478A-97C3-73E5D67DD5E4}:3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29E0D8-4C8D-4F41-8CB1-6007D10DA3DC}:4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26F51F-3533-44C3-8890-BFB668E67937}:40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BBF1A9-567A-4CE4-A0BA-9C3A05613501}:4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803FBD-F5F6-4D7D-9AD1-B7F1431AFB23}:4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BA6A9C-8ED3-4618-985D-46ECF8F79732}:44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A91CE4-6DB5-4AC7-84DF-935A87B1BB99}:4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AEFBED-D3D6-4722-AE53-6978A9741CD4}:4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1A5709-1D8B-41BD-A9A1-F89DB7F9A88B}:43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3909AE-2086-4A52-A73D-A89EDE4A0940}:4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B0420E-F1D4-444F-A6AC-8ABD9FFBCE18}:3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015316-747F-445F-B703-3106302F0F27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F56E8D-2421-485E-8903-099FEFCF6DBB}: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B704FC-3475-40B5-9DFB-97D4222CB876}:4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0E819F-CCA0-4698-8085-DB0AD2EB78D1}:4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8D5E5F-1DFE-4F4F-BAD2-F560DC7945BC}:4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12E0AD-A109-4CA2-84E0-13BEA9110FFA}:38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1540</TotalTime>
  <Words>216</Words>
  <Application>Microsoft Office PowerPoint</Application>
  <PresentationFormat>Widescreen</PresentationFormat>
  <Paragraphs>87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.VnTime</vt:lpstr>
      <vt:lpstr>Aharoni</vt:lpstr>
      <vt:lpstr>Amasis MT Pro Black</vt:lpstr>
      <vt:lpstr>Arial</vt:lpstr>
      <vt:lpstr>Arial Black</vt:lpstr>
      <vt:lpstr>Berlin Sans FB Demi</vt:lpstr>
      <vt:lpstr>Calibri</vt:lpstr>
      <vt:lpstr>Calibri Light</vt:lpstr>
      <vt:lpstr>等线</vt:lpstr>
      <vt:lpstr>Leelawadee</vt:lpstr>
      <vt:lpstr>Sport Day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8_Lesson 3_Period 6</dc:title>
  <dc:creator>Admin</dc:creator>
  <cp:lastModifiedBy>DELL</cp:lastModifiedBy>
  <cp:revision>130</cp:revision>
  <dcterms:created xsi:type="dcterms:W3CDTF">2022-02-27T05:20:23Z</dcterms:created>
  <dcterms:modified xsi:type="dcterms:W3CDTF">2024-12-09T08:31:32Z</dcterms:modified>
</cp:coreProperties>
</file>