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notesMasterIdLst>
    <p:notesMasterId r:id="rId15"/>
  </p:notesMasterIdLst>
  <p:sldIdLst>
    <p:sldId id="285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3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1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54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2418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749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5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0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7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1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6862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0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A1482-F3DF-4800-A6CD-8B6C1AE216C0}" type="datetimeFigureOut">
              <a:rPr lang="en-US" smtClean="0"/>
              <a:t>26/5/2024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5F952-C37D-4E4C-8004-99F849E82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4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274" y="1912070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0300" y="771525"/>
            <a:ext cx="906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7900" y="1533525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31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5075" y="19716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1095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1312" y="456346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9F4F86-9A13-8421-BCA6-838D28729B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9693510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997994" y="43815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372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095500" y="2124075"/>
            <a:ext cx="8763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944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6676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nhìn thấy gì trong bức tranh?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Người dân có những hoạt động nào?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có nhận xét gì về đường phố?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3"/>
          <a:stretch/>
        </p:blipFill>
        <p:spPr>
          <a:xfrm>
            <a:off x="1" y="2781300"/>
            <a:ext cx="6057224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3"/>
          <a:stretch/>
        </p:blipFill>
        <p:spPr>
          <a:xfrm>
            <a:off x="6019801" y="2781300"/>
            <a:ext cx="6172199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958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: Thành phố có xe cộ tấp nập, nhiều cửa hàng lớn, nhiều nhà cao tầng, hoạt động của người dân nhộn nhịp.</a:t>
            </a:r>
          </a:p>
        </p:txBody>
      </p:sp>
    </p:spTree>
    <p:extLst>
      <p:ext uri="{BB962C8B-B14F-4D97-AF65-F5344CB8AC3E}">
        <p14:creationId xmlns:p14="http://schemas.microsoft.com/office/powerpoint/2010/main" val="38837405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71829" r="47308" b="8899"/>
          <a:stretch/>
        </p:blipFill>
        <p:spPr>
          <a:xfrm>
            <a:off x="5010151" y="0"/>
            <a:ext cx="7181850" cy="348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2" t="71829" r="9671" b="8899"/>
          <a:stretch/>
        </p:blipFill>
        <p:spPr>
          <a:xfrm>
            <a:off x="5010151" y="3448049"/>
            <a:ext cx="7181849" cy="34099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725" y="228600"/>
            <a:ext cx="3505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542369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6025" y="1466852"/>
            <a:ext cx="81534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3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300" dirty="0">
                <a:latin typeface="Times New Roman" pitchFamily="18" charset="0"/>
                <a:cs typeface="Times New Roman" pitchFamily="18" charset="0"/>
              </a:rPr>
              <a:t> ta. </a:t>
            </a:r>
          </a:p>
        </p:txBody>
      </p:sp>
    </p:spTree>
    <p:extLst>
      <p:ext uri="{BB962C8B-B14F-4D97-AF65-F5344CB8AC3E}">
        <p14:creationId xmlns:p14="http://schemas.microsoft.com/office/powerpoint/2010/main" val="1349776495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058275" cy="6748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6" y="38100"/>
            <a:ext cx="9144000" cy="671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76"/>
            <a:ext cx="12192000" cy="6962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2864" y="-1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5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5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5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5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412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76201"/>
            <a:ext cx="9182100" cy="666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625"/>
            <a:ext cx="9092695" cy="653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225"/>
            <a:ext cx="12192000" cy="7134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8100" y="-248651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5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5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5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1508715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235</Words>
  <Application>Microsoft Office PowerPoint</Application>
  <PresentationFormat>Widescreen</PresentationFormat>
  <Paragraphs>22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28</cp:revision>
  <dcterms:created xsi:type="dcterms:W3CDTF">2021-05-12T04:19:00Z</dcterms:created>
  <dcterms:modified xsi:type="dcterms:W3CDTF">2024-05-26T07:50:50Z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