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2" r:id="rId5"/>
    <p:sldId id="261" r:id="rId6"/>
    <p:sldId id="263" r:id="rId7"/>
    <p:sldId id="266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D9E8C-506B-4BD4-8474-E5B28D34D48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91E7-B32F-46F0-99CD-7CF53DB3CD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audio" Target="../media/audio1.wav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nay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b="1" kern="10" spc="-360" dirty="0">
              <a:ln w="2857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-228600" y="29718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1905000" y="42672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quation" r:id="rId5" imgW="114120" imgH="215640" progId="Equation.3">
              <p:embed/>
            </p:oleObj>
          </a:graphicData>
        </a:graphic>
      </p:graphicFrame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Equation" r:id="rId6" imgW="114120" imgH="215640" progId="Equation.3">
              <p:embed/>
            </p:oleObj>
          </a:graphicData>
        </a:graphic>
      </p:graphicFrame>
      <p:pic>
        <p:nvPicPr>
          <p:cNvPr id="168970" name="Picture 10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1" name="Picture 11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2" name="Picture 12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3" name="Picture 13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4" name="Picture 14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029" name="Picture 5" descr="C:\Users\PC\Desktop\hình\ta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6"/>
          <p:cNvSpPr>
            <a:spLocks noChangeArrowheads="1" noChangeShapeType="1" noTextEdit="1"/>
          </p:cNvSpPr>
          <p:nvPr/>
        </p:nvSpPr>
        <p:spPr bwMode="auto">
          <a:xfrm>
            <a:off x="0" y="77490"/>
            <a:ext cx="179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To¸n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:</a:t>
            </a:r>
          </a:p>
        </p:txBody>
      </p:sp>
      <p:pic>
        <p:nvPicPr>
          <p:cNvPr id="3" name="Picture 6" descr="C:\Users\PC\Desktop\hình\t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996"/>
            <a:ext cx="4038600" cy="923925"/>
          </a:xfrm>
          <a:prstGeom prst="rect">
            <a:avLst/>
          </a:prstGeom>
          <a:noFill/>
        </p:spPr>
      </p:pic>
      <p:pic>
        <p:nvPicPr>
          <p:cNvPr id="2050" name="Picture 2" descr="C:\Users\PC\Desktop\hình\t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7388"/>
            <a:ext cx="1600200" cy="592812"/>
          </a:xfrm>
          <a:prstGeom prst="rect">
            <a:avLst/>
          </a:prstGeom>
          <a:noFill/>
        </p:spPr>
      </p:pic>
      <p:pic>
        <p:nvPicPr>
          <p:cNvPr id="2052" name="Picture 4" descr="C:\Users\PC\Desktop\hình\ta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97620"/>
            <a:ext cx="3886200" cy="962025"/>
          </a:xfrm>
          <a:prstGeom prst="rect">
            <a:avLst/>
          </a:prstGeom>
          <a:noFill/>
        </p:spPr>
      </p:pic>
      <p:pic>
        <p:nvPicPr>
          <p:cNvPr id="2053" name="Picture 5" descr="C:\Users\PC\Desktop\hình\ta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302" y="2636004"/>
            <a:ext cx="3825498" cy="914400"/>
          </a:xfrm>
          <a:prstGeom prst="rect">
            <a:avLst/>
          </a:prstGeom>
          <a:noFill/>
        </p:spPr>
      </p:pic>
      <p:pic>
        <p:nvPicPr>
          <p:cNvPr id="2054" name="Picture 6" descr="C:\Users\PC\Desktop\hình\ta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008" y="3673098"/>
            <a:ext cx="3871992" cy="952500"/>
          </a:xfrm>
          <a:prstGeom prst="rect">
            <a:avLst/>
          </a:prstGeom>
          <a:noFill/>
        </p:spPr>
      </p:pic>
      <p:pic>
        <p:nvPicPr>
          <p:cNvPr id="2055" name="Picture 7" descr="C:\Users\PC\Desktop\hình\ta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804" y="4710192"/>
            <a:ext cx="3993396" cy="914400"/>
          </a:xfrm>
          <a:prstGeom prst="rect">
            <a:avLst/>
          </a:prstGeom>
          <a:noFill/>
        </p:spPr>
      </p:pic>
      <p:pic>
        <p:nvPicPr>
          <p:cNvPr id="2056" name="Picture 8" descr="C:\Users\PC\Desktop\hình\ta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804" y="5793780"/>
            <a:ext cx="3840996" cy="885825"/>
          </a:xfrm>
          <a:prstGeom prst="rect">
            <a:avLst/>
          </a:prstGeom>
          <a:noFill/>
        </p:spPr>
      </p:pic>
      <p:pic>
        <p:nvPicPr>
          <p:cNvPr id="2057" name="Picture 9" descr="C:\Users\PC\Desktop\hình\ta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1627032"/>
            <a:ext cx="4724400" cy="895350"/>
          </a:xfrm>
          <a:prstGeom prst="rect">
            <a:avLst/>
          </a:prstGeom>
          <a:noFill/>
        </p:spPr>
      </p:pic>
      <p:pic>
        <p:nvPicPr>
          <p:cNvPr id="2058" name="Picture 10" descr="C:\Users\PC\Desktop\hình\Ta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2667000"/>
            <a:ext cx="4648200" cy="885825"/>
          </a:xfrm>
          <a:prstGeom prst="rect">
            <a:avLst/>
          </a:prstGeom>
          <a:noFill/>
        </p:spPr>
      </p:pic>
      <p:pic>
        <p:nvPicPr>
          <p:cNvPr id="2059" name="Picture 11" descr="C:\Users\PC\Desktop\hình\ta1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3657600"/>
            <a:ext cx="4572000" cy="904875"/>
          </a:xfrm>
          <a:prstGeom prst="rect">
            <a:avLst/>
          </a:prstGeom>
          <a:noFill/>
        </p:spPr>
      </p:pic>
      <p:pic>
        <p:nvPicPr>
          <p:cNvPr id="2060" name="Picture 12" descr="C:\Users\PC\Desktop\hình\ta1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4648200"/>
            <a:ext cx="4572000" cy="857250"/>
          </a:xfrm>
          <a:prstGeom prst="rect">
            <a:avLst/>
          </a:prstGeom>
          <a:noFill/>
        </p:spPr>
      </p:pic>
      <p:pic>
        <p:nvPicPr>
          <p:cNvPr id="2061" name="Picture 13" descr="C:\Users\PC\Desktop\hình\ta1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7200" y="5638800"/>
            <a:ext cx="47244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hình\T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21480" cy="890587"/>
          </a:xfrm>
          <a:prstGeom prst="rect">
            <a:avLst/>
          </a:prstGeom>
          <a:noFill/>
        </p:spPr>
      </p:pic>
      <p:pic>
        <p:nvPicPr>
          <p:cNvPr id="3076" name="Picture 4" descr="C:\Users\PC\Desktop\hình\T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"/>
            <a:ext cx="1362808" cy="885825"/>
          </a:xfrm>
          <a:prstGeom prst="rect">
            <a:avLst/>
          </a:prstGeom>
          <a:noFill/>
        </p:spPr>
      </p:pic>
      <p:pic>
        <p:nvPicPr>
          <p:cNvPr id="3078" name="Picture 6" descr="C:\Users\PC\Desktop\hình\TN.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510" y="1371600"/>
            <a:ext cx="1981200" cy="1514475"/>
          </a:xfrm>
          <a:prstGeom prst="rect">
            <a:avLst/>
          </a:prstGeom>
          <a:noFill/>
        </p:spPr>
      </p:pic>
      <p:pic>
        <p:nvPicPr>
          <p:cNvPr id="3079" name="Picture 7" descr="C:\Users\PC\Desktop\hình\TN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371600"/>
            <a:ext cx="1981200" cy="1447800"/>
          </a:xfrm>
          <a:prstGeom prst="rect">
            <a:avLst/>
          </a:prstGeom>
          <a:noFill/>
        </p:spPr>
      </p:pic>
      <p:pic>
        <p:nvPicPr>
          <p:cNvPr id="3080" name="Picture 8" descr="C:\Users\PC\Desktop\hình\TN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1646" y="1341894"/>
            <a:ext cx="1905000" cy="1524000"/>
          </a:xfrm>
          <a:prstGeom prst="rect">
            <a:avLst/>
          </a:prstGeom>
          <a:noFill/>
        </p:spPr>
      </p:pic>
      <p:pic>
        <p:nvPicPr>
          <p:cNvPr id="3082" name="Picture 10" descr="C:\Users\PC\Desktop\hình\TN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600200"/>
            <a:ext cx="1600200" cy="1438275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92988" y="1295400"/>
            <a:ext cx="10668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a.</a:t>
            </a:r>
            <a:endParaRPr lang="en-US" sz="3600" dirty="0"/>
          </a:p>
        </p:txBody>
      </p:sp>
      <p:sp>
        <p:nvSpPr>
          <p:cNvPr id="19" name="Title 16"/>
          <p:cNvSpPr txBox="1">
            <a:spLocks/>
          </p:cNvSpPr>
          <p:nvPr/>
        </p:nvSpPr>
        <p:spPr>
          <a:xfrm>
            <a:off x="5486400" y="3962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318537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40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Title 16"/>
          <p:cNvSpPr txBox="1">
            <a:spLocks/>
          </p:cNvSpPr>
          <p:nvPr/>
        </p:nvSpPr>
        <p:spPr>
          <a:xfrm>
            <a:off x="3962400" y="35052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6"/>
          <p:cNvSpPr txBox="1">
            <a:spLocks/>
          </p:cNvSpPr>
          <p:nvPr/>
        </p:nvSpPr>
        <p:spPr>
          <a:xfrm>
            <a:off x="5791200" y="3581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6"/>
          <p:cNvSpPr txBox="1">
            <a:spLocks/>
          </p:cNvSpPr>
          <p:nvPr/>
        </p:nvSpPr>
        <p:spPr>
          <a:xfrm>
            <a:off x="136299" y="3200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1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31195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47 =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200" y="326157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00400" y="3162837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7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6800" y="4038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53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57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0400" y="405255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44274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6148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69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47953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96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676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69748" y="3200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48400" y="3998889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48400" y="3173568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72837" y="31349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61032" y="399888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00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57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5</a:t>
            </a:r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00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3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248400" y="31746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60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2484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40128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8" grpId="0"/>
      <p:bldP spid="47" grpId="0"/>
      <p:bldP spid="49" grpId="0"/>
      <p:bldP spid="50" grpId="0" animBg="1"/>
      <p:bldP spid="51" grpId="0"/>
      <p:bldP spid="53" grpId="0" animBg="1"/>
      <p:bldP spid="53" grpId="1" animBg="1"/>
      <p:bldP spid="54" grpId="0" animBg="1"/>
      <p:bldP spid="55" grpId="0"/>
      <p:bldP spid="56" grpId="0"/>
      <p:bldP spid="57" grpId="0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 animBg="1"/>
      <p:bldP spid="68" grpId="0" animBg="1"/>
      <p:bldP spid="69" grpId="0" animBg="1"/>
      <p:bldP spid="70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457200" y="152400"/>
            <a:ext cx="8153400" cy="1143000"/>
          </a:xfrm>
          <a:prstGeom prst="cloudCallout">
            <a:avLst>
              <a:gd name="adj1" fmla="val -21088"/>
              <a:gd name="adj2" fmla="val 354583"/>
            </a:avLst>
          </a:prstGeom>
          <a:solidFill>
            <a:srgbClr val="E0F70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6000">
                <a:solidFill>
                  <a:srgbClr val="D339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GIẢI LAO</a:t>
            </a: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6819900" y="3581400"/>
          <a:ext cx="2324100" cy="3276600"/>
        </p:xfrm>
        <a:graphic>
          <a:graphicData uri="http://schemas.openxmlformats.org/presentationml/2006/ole">
            <p:oleObj spid="_x0000_s5122" name="Clip" r:id="rId3" imgW="1999440" imgH="1831320" progId="MS_ClipArt_Gallery.2">
              <p:embed/>
            </p:oleObj>
          </a:graphicData>
        </a:graphic>
      </p:graphicFrame>
      <p:pic>
        <p:nvPicPr>
          <p:cNvPr id="171012" name="Picture 4" descr="_dvat(28)866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590800"/>
            <a:ext cx="3200400" cy="3429000"/>
          </a:xfrm>
          <a:prstGeom prst="rect">
            <a:avLst/>
          </a:prstGeom>
          <a:noFill/>
        </p:spPr>
      </p:pic>
      <p:pic>
        <p:nvPicPr>
          <p:cNvPr id="171013" name="Picture 5" descr="BLUMEN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43400"/>
            <a:ext cx="2016125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4724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Ai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099" name="Picture 3" descr="C:\Users\PC\Desktop\hình\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689"/>
            <a:ext cx="909637" cy="845574"/>
          </a:xfrm>
          <a:prstGeom prst="rect">
            <a:avLst/>
          </a:prstGeom>
          <a:noFill/>
        </p:spPr>
      </p:pic>
      <p:pic>
        <p:nvPicPr>
          <p:cNvPr id="4102" name="Picture 6" descr="C:\Users\PC\Desktop\hình\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352800" cy="20574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2099" y="34341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Mai,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32cm, 30 cm, 34cm.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260" y="2209804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 Ai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ngắn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4106" name="Picture 10" descr="C:\Users\PC\Desktop\hình\to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2971800" cy="2667000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14400" y="327660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ghép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tấm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thẻ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ghép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7" name="Picture 11" descr="C:\Users\PC\Desktop\hình\s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008" y="3429001"/>
            <a:ext cx="1066800" cy="7620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4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28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73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144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908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149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Microsoft Equation 3.0</vt:lpstr>
      <vt:lpstr>Microsoft Clip Gallery</vt:lpstr>
      <vt:lpstr>Slide 1</vt:lpstr>
      <vt:lpstr>Slide 2</vt:lpstr>
      <vt:lpstr>Slide 3</vt:lpstr>
      <vt:lpstr>Slide 4</vt:lpstr>
      <vt:lpstr>a.</vt:lpstr>
      <vt:lpstr>Slide 6</vt:lpstr>
      <vt:lpstr>Slide 7</vt:lpstr>
      <vt:lpstr>a.  Ai có bước chân dài nhất?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21</cp:revision>
  <dcterms:created xsi:type="dcterms:W3CDTF">2020-08-28T07:51:34Z</dcterms:created>
  <dcterms:modified xsi:type="dcterms:W3CDTF">2020-08-28T11:17:33Z</dcterms:modified>
</cp:coreProperties>
</file>