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3"/>
  </p:notesMasterIdLst>
  <p:sldIdLst>
    <p:sldId id="435" r:id="rId3"/>
    <p:sldId id="441" r:id="rId4"/>
    <p:sldId id="468" r:id="rId5"/>
    <p:sldId id="465" r:id="rId6"/>
    <p:sldId id="469" r:id="rId7"/>
    <p:sldId id="466" r:id="rId8"/>
    <p:sldId id="462" r:id="rId9"/>
    <p:sldId id="463" r:id="rId10"/>
    <p:sldId id="443" r:id="rId11"/>
    <p:sldId id="470" r:id="rId12"/>
    <p:sldId id="471" r:id="rId13"/>
    <p:sldId id="2634" r:id="rId14"/>
    <p:sldId id="2635" r:id="rId15"/>
    <p:sldId id="2636" r:id="rId16"/>
    <p:sldId id="2637" r:id="rId17"/>
    <p:sldId id="2638" r:id="rId18"/>
    <p:sldId id="2639" r:id="rId19"/>
    <p:sldId id="2640" r:id="rId20"/>
    <p:sldId id="2641" r:id="rId21"/>
    <p:sldId id="4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xmlns="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521</Words>
  <Application>Microsoft Office PowerPoint</Application>
  <PresentationFormat>Custom</PresentationFormat>
  <Paragraphs>126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38</cp:revision>
  <dcterms:created xsi:type="dcterms:W3CDTF">2023-01-01T11:43:15Z</dcterms:created>
  <dcterms:modified xsi:type="dcterms:W3CDTF">2024-05-19T14:42:06Z</dcterms:modified>
</cp:coreProperties>
</file>