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60" r:id="rId5"/>
    <p:sldId id="286" r:id="rId6"/>
    <p:sldId id="287" r:id="rId7"/>
    <p:sldId id="288" r:id="rId8"/>
    <p:sldId id="289" r:id="rId9"/>
    <p:sldId id="262" r:id="rId10"/>
    <p:sldId id="261" r:id="rId11"/>
    <p:sldId id="292" r:id="rId12"/>
    <p:sldId id="264" r:id="rId13"/>
    <p:sldId id="265" r:id="rId14"/>
    <p:sldId id="293" r:id="rId15"/>
    <p:sldId id="266" r:id="rId16"/>
    <p:sldId id="267" r:id="rId17"/>
    <p:sldId id="294" r:id="rId18"/>
    <p:sldId id="268" r:id="rId19"/>
    <p:sldId id="269" r:id="rId20"/>
    <p:sldId id="270" r:id="rId21"/>
    <p:sldId id="272" r:id="rId22"/>
    <p:sldId id="275" r:id="rId23"/>
    <p:sldId id="274" r:id="rId24"/>
    <p:sldId id="7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31584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8238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461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8016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5190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336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872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05590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689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89161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822367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4595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xmlns="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2024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29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 descr="C:\Users\Administrator\Desktop\2024-l-0-v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3" y="655914"/>
            <a:ext cx="6234893" cy="59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xmlns="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xmlns="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xmlns="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xmlns="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xmlns="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xmlns="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xmlns="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xmlns="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xmlns="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xmlns="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xmlns="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xmlns="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xmlns="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xmlns="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xmlns="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xmlns="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xmlns="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xmlns="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xmlns="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xmlns="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xmlns="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xmlns="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xmlns="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xmlns="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xmlns="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xmlns="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xmlns="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xmlns="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xmlns="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xmlns="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xmlns="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xmlns="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xmlns="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xmlns="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xmlns="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xmlns="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xmlns="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xmlns="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611</Words>
  <Application>Microsoft Office PowerPoint</Application>
  <PresentationFormat>Custom</PresentationFormat>
  <Paragraphs>77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13</cp:revision>
  <dcterms:created xsi:type="dcterms:W3CDTF">2023-02-05T04:09:18Z</dcterms:created>
  <dcterms:modified xsi:type="dcterms:W3CDTF">2024-03-29T09:44:56Z</dcterms:modified>
</cp:coreProperties>
</file>