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7"/>
  </p:notesMasterIdLst>
  <p:sldIdLst>
    <p:sldId id="274" r:id="rId5"/>
    <p:sldId id="275" r:id="rId6"/>
    <p:sldId id="276" r:id="rId8"/>
    <p:sldId id="277" r:id="rId9"/>
    <p:sldId id="278" r:id="rId10"/>
    <p:sldId id="257" r:id="rId11"/>
    <p:sldId id="258" r:id="rId12"/>
    <p:sldId id="259" r:id="rId13"/>
    <p:sldId id="260" r:id="rId14"/>
    <p:sldId id="261" r:id="rId15"/>
    <p:sldId id="263" r:id="rId16"/>
    <p:sldId id="262" r:id="rId17"/>
    <p:sldId id="265" r:id="rId18"/>
    <p:sldId id="270" r:id="rId19"/>
    <p:sldId id="267" r:id="rId20"/>
    <p:sldId id="268" r:id="rId21"/>
    <p:sldId id="269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8194" name="Notes Placeholder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r>
              <a:rPr lang="vi-VN" altLang="en-US" dirty="0"/>
              <a:t>Ấn</a:t>
            </a:r>
            <a:r>
              <a:rPr lang="vi-VN" altLang="en-US" baseline="0" dirty="0"/>
              <a:t> vào số 1, 2, 3 làm bài luyện tập.</a:t>
            </a:r>
            <a:endParaRPr lang="vi-VN" altLang="en-US" baseline="0" dirty="0"/>
          </a:p>
          <a:p>
            <a:pPr lvl="0"/>
            <a:r>
              <a:rPr lang="vi-VN" altLang="en-US" baseline="0" dirty="0"/>
              <a:t>Sau khi dọn sạch rác, ấn vào vỏ sò để chuyển sang phần tập viết.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24A3B7D-3D94-4BBE-9687-40D59D040A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z="1350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z="1350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z="1350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z="1350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z="1350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z="1350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z="1350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z="1350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z="1350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z="1350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z="1350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z="1350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z="1350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z="1350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">
        <p14:vortex dir="r"/>
      </p:transition>
    </mc:Choice>
    <mc:Fallback>
      <p:transition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409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auto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auto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auto"/>
            <a:r>
              <a:rPr lang="en-US" sz="1350" strike="noStrike" noProof="1" smtClean="0"/>
              <a:t>Fourth level</a:t>
            </a:r>
            <a:endParaRPr lang="en-US" strike="noStrike" noProof="1" smtClean="0"/>
          </a:p>
          <a:p>
            <a:pPr lvl="4" fontAlgn="auto"/>
            <a:r>
              <a:rPr lang="en-US" sz="1350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B838EDA-D4C4-4B67-A4C4-A3798FF988E8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EC928A-1F41-4980-A311-3667C5C78497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slide" Target="slide1.xml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2.xml"/><Relationship Id="rId12" Type="http://schemas.openxmlformats.org/officeDocument/2006/relationships/image" Target="../media/image10.png"/><Relationship Id="rId11" Type="http://schemas.openxmlformats.org/officeDocument/2006/relationships/audio" Target="../media/audio1.wav"/><Relationship Id="rId10" Type="http://schemas.openxmlformats.org/officeDocument/2006/relationships/image" Target="../media/image9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5.png"/><Relationship Id="rId3" Type="http://schemas.openxmlformats.org/officeDocument/2006/relationships/image" Target="../media/image10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7.png"/><Relationship Id="rId3" Type="http://schemas.openxmlformats.org/officeDocument/2006/relationships/image" Target="../media/image10.png"/><Relationship Id="rId2" Type="http://schemas.microsoft.com/office/2007/relationships/media" Target="../media/media2.mp3"/><Relationship Id="rId1" Type="http://schemas.openxmlformats.org/officeDocument/2006/relationships/audio" Target="../media/media2.mp3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2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slide" Target="slide5.xml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GIF"/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2.xml"/><Relationship Id="rId13" Type="http://schemas.openxmlformats.org/officeDocument/2006/relationships/image" Target="../media/image20.png"/><Relationship Id="rId12" Type="http://schemas.openxmlformats.org/officeDocument/2006/relationships/slide" Target="slide4.xml"/><Relationship Id="rId11" Type="http://schemas.openxmlformats.org/officeDocument/2006/relationships/slide" Target="slide3.xml"/><Relationship Id="rId10" Type="http://schemas.openxmlformats.org/officeDocument/2006/relationships/image" Target="../media/image19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1.png"/><Relationship Id="rId2" Type="http://schemas.openxmlformats.org/officeDocument/2006/relationships/slide" Target="slide6.xml"/><Relationship Id="rId1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1.png"/><Relationship Id="rId2" Type="http://schemas.openxmlformats.org/officeDocument/2006/relationships/slide" Target="slide6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1.png"/><Relationship Id="rId2" Type="http://schemas.openxmlformats.org/officeDocument/2006/relationships/slide" Target="slide6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0.png"/><Relationship Id="rId12" Type="http://schemas.microsoft.com/office/2007/relationships/media" Target="../media/media1.mp3"/><Relationship Id="rId11" Type="http://schemas.openxmlformats.org/officeDocument/2006/relationships/audio" Target="NULL" TargetMode="External"/><Relationship Id="rId10" Type="http://schemas.openxmlformats.org/officeDocument/2006/relationships/image" Target="../media/image31.png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2" descr="C:\Users\ADMIN\Desktop\Giai cuu dai duong 2\Photography-Background-shark-Underwater-backdrop-coral-photography-Backdrops-Cartoon-bubble-Children-Fish-photo-Coral-Studio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3" descr="C:\Users\ADMIN\Desktop\Tai nguyen thiet ke tro choi\Bảng gỗ\49f1b87228eb6bdb68e300357ebeb9ca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450" y="942975"/>
            <a:ext cx="4057650" cy="1474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875213" y="1093788"/>
            <a:ext cx="2432050" cy="10144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 defTabSz="685800">
              <a:buSzTx/>
            </a:pPr>
            <a:r>
              <a:rPr lang="en-US" altLang="zh-CN" sz="3000" b="1" dirty="0">
                <a:solidFill>
                  <a:srgbClr val="CC0066"/>
                </a:solidFill>
                <a:latin typeface="Arial" panose="020B0604020202020204" pitchFamily="34" charset="0"/>
              </a:rPr>
              <a:t>DỌN SẠCH</a:t>
            </a:r>
            <a:endParaRPr lang="en-US" altLang="zh-CN" sz="3000" b="1" dirty="0">
              <a:solidFill>
                <a:srgbClr val="CC0066"/>
              </a:solidFill>
              <a:latin typeface="Arial" panose="020B0604020202020204" pitchFamily="34" charset="0"/>
            </a:endParaRPr>
          </a:p>
          <a:p>
            <a:pPr algn="ctr" defTabSz="685800">
              <a:buSzTx/>
            </a:pPr>
            <a:r>
              <a:rPr lang="en-US" altLang="zh-CN" sz="3000" b="1" dirty="0">
                <a:solidFill>
                  <a:srgbClr val="CC0066"/>
                </a:solidFill>
                <a:latin typeface="Arial" panose="020B0604020202020204" pitchFamily="34" charset="0"/>
              </a:rPr>
              <a:t>ĐẠI DƯƠNG</a:t>
            </a:r>
            <a:endParaRPr lang="en-US" altLang="zh-CN" sz="3000" b="1" dirty="0">
              <a:solidFill>
                <a:srgbClr val="CC0066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Picture 11" descr="C:\Users\ADMIN\Desktop\Tai nguyen thiet ke tro choi\Angry birds epic birds\1505573783630 (2)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675" y="2490788"/>
            <a:ext cx="801688" cy="4397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4954792">
            <a:off x="2751138" y="4697413"/>
            <a:ext cx="1295400" cy="175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658613">
            <a:off x="8424863" y="4654550"/>
            <a:ext cx="1285875" cy="16081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10561223">
            <a:off x="5570538" y="4778375"/>
            <a:ext cx="1943100" cy="1330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50153" flipH="1">
            <a:off x="9510713" y="2138363"/>
            <a:ext cx="246062" cy="885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949917">
            <a:off x="4711700" y="4838700"/>
            <a:ext cx="974725" cy="977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-2695447">
            <a:off x="2940050" y="1606550"/>
            <a:ext cx="300038" cy="519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Zen Garden In-Game - Laura Shigihara - NhacCuaTui">
            <a:hlinkClick r:id="" action="ppaction://media"/>
          </p:cNvPr>
          <p:cNvPicPr>
            <a:picLocks noChangeAspect="1"/>
          </p:cNvPicPr>
          <p:nvPr>
            <a:wavAudioFile r:embed="rId11"/>
          </p:nvPr>
        </p:nvPicPr>
        <p:blipFill>
          <a:blip r:embed="rId12"/>
          <a:stretch>
            <a:fillRect/>
          </a:stretch>
        </p:blipFill>
        <p:spPr>
          <a:xfrm>
            <a:off x="11006138" y="5349875"/>
            <a:ext cx="457200" cy="457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. doc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929443" y="-1474449"/>
            <a:ext cx="8128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5915" y="0"/>
            <a:ext cx="9372600" cy="6757035"/>
          </a:xfrm>
          <a:prstGeom prst="rect">
            <a:avLst/>
          </a:prstGeom>
        </p:spPr>
      </p:pic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4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5865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5865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p:transition spd="slow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-367069" y="-196855"/>
            <a:ext cx="12191999" cy="78452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4000" b="1" dirty="0" err="1" smtClean="0">
                <a:solidFill>
                  <a:srgbClr val="F14420"/>
                </a:solidFill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Lời chào</a:t>
            </a:r>
            <a:r>
              <a:rPr lang="en-US" altLang="zh-CN" sz="4000" dirty="0" smtClean="0">
                <a:solidFill>
                  <a:srgbClr val="679C31"/>
                </a:solidFill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	</a:t>
            </a:r>
            <a:endParaRPr lang="zh-CN" altLang="en-US" sz="4000" dirty="0">
              <a:solidFill>
                <a:srgbClr val="F14420"/>
              </a:solidFill>
              <a:latin typeface="UTM Avo" panose="02040603050506020204" charset="0"/>
              <a:ea typeface="Arial-Rounded" panose="020B0500000000000000" pitchFamily="34" charset="-93"/>
              <a:cs typeface="UTM Avo" panose="02040603050506020204" charset="0"/>
              <a:sym typeface="+mn-lt"/>
            </a:endParaRPr>
          </a:p>
        </p:txBody>
      </p:sp>
      <p:sp>
        <p:nvSpPr>
          <p:cNvPr id="9" name="Lưu đồ: Đường kết nối 8"/>
          <p:cNvSpPr/>
          <p:nvPr/>
        </p:nvSpPr>
        <p:spPr>
          <a:xfrm>
            <a:off x="50320" y="667681"/>
            <a:ext cx="482009" cy="468791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UTM Avo" panose="02040603050506020204" charset="0"/>
                <a:cs typeface="UTM Avo" panose="02040603050506020204" charset="0"/>
              </a:rPr>
              <a:t>1</a:t>
            </a:r>
            <a:endParaRPr lang="en-US" sz="4000" b="1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1" name="Lưu đồ: Đường kết nối 10"/>
          <p:cNvSpPr/>
          <p:nvPr/>
        </p:nvSpPr>
        <p:spPr>
          <a:xfrm>
            <a:off x="-4181" y="3820912"/>
            <a:ext cx="496187" cy="4678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UTM Avo" panose="02040603050506020204" charset="0"/>
                <a:cs typeface="UTM Avo" panose="02040603050506020204" charset="0"/>
              </a:rPr>
              <a:t>2</a:t>
            </a:r>
            <a:endParaRPr lang="en-US" sz="4000" b="1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6070411" y="1056901"/>
            <a:ext cx="482009" cy="4678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UTM Avo" panose="02040603050506020204" charset="0"/>
                <a:cs typeface="UTM Avo" panose="02040603050506020204" charset="0"/>
              </a:rPr>
              <a:t>3</a:t>
            </a:r>
            <a:endParaRPr lang="en-US" sz="4000" b="1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3" name="Lưu đồ: Đường kết nối 12"/>
          <p:cNvSpPr/>
          <p:nvPr/>
        </p:nvSpPr>
        <p:spPr>
          <a:xfrm>
            <a:off x="6132035" y="4058765"/>
            <a:ext cx="482009" cy="467832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UTM Avo" panose="02040603050506020204" charset="0"/>
                <a:cs typeface="UTM Avo" panose="02040603050506020204" charset="0"/>
              </a:rPr>
              <a:t>4</a:t>
            </a:r>
            <a:endParaRPr lang="en-US" sz="4000" b="1" dirty="0">
              <a:latin typeface="UTM Avo" panose="02040603050506020204" charset="0"/>
              <a:cs typeface="UTM Avo" panose="02040603050506020204" charset="0"/>
            </a:endParaRPr>
          </a:p>
        </p:txBody>
      </p:sp>
      <p:sp>
        <p:nvSpPr>
          <p:cNvPr id="10" name="矩形 8"/>
          <p:cNvSpPr/>
          <p:nvPr/>
        </p:nvSpPr>
        <p:spPr>
          <a:xfrm>
            <a:off x="99113" y="346392"/>
            <a:ext cx="5582804" cy="617624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Đi đến nơi nào</a:t>
            </a:r>
            <a:endParaRPr lang="en-US" altLang="zh-CN" sz="4000" smtClean="0">
              <a:solidFill>
                <a:srgbClr val="679C31"/>
              </a:solidFill>
              <a:latin typeface="UTM Avo" panose="02040603050506020204" charset="0"/>
              <a:ea typeface="Arial-Rounded" panose="020B0500000000000000" pitchFamily="34" charset="-93"/>
              <a:cs typeface="UTM Avo" panose="02040603050506020204" charset="0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Lời chào đi trước</a:t>
            </a:r>
            <a:endParaRPr lang="en-US" altLang="zh-CN" sz="4000" smtClean="0">
              <a:solidFill>
                <a:srgbClr val="679C31"/>
              </a:solidFill>
              <a:latin typeface="UTM Avo" panose="02040603050506020204" charset="0"/>
              <a:ea typeface="Arial-Rounded" panose="020B0500000000000000" pitchFamily="34" charset="-93"/>
              <a:cs typeface="UTM Avo" panose="02040603050506020204" charset="0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Lời chào dẫn bước</a:t>
            </a:r>
            <a:endParaRPr lang="en-US" altLang="zh-CN" sz="4000" smtClean="0">
              <a:solidFill>
                <a:srgbClr val="679C31"/>
              </a:solidFill>
              <a:latin typeface="UTM Avo" panose="02040603050506020204" charset="0"/>
              <a:ea typeface="Arial-Rounded" panose="020B0500000000000000" pitchFamily="34" charset="-93"/>
              <a:cs typeface="UTM Avo" panose="02040603050506020204" charset="0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Chẳng sợ lạc nhà</a:t>
            </a:r>
            <a:endParaRPr lang="en-US" altLang="zh-CN" sz="4000" smtClean="0">
              <a:solidFill>
                <a:srgbClr val="679C31"/>
              </a:solidFill>
              <a:latin typeface="UTM Avo" panose="02040603050506020204" charset="0"/>
              <a:ea typeface="Arial-Rounded" panose="020B0500000000000000" pitchFamily="34" charset="-93"/>
              <a:cs typeface="UTM Avo" panose="02040603050506020204" charset="0"/>
              <a:sym typeface="+mn-lt"/>
            </a:endParaRPr>
          </a:p>
          <a:p>
            <a:pPr algn="just"/>
            <a:endParaRPr lang="en-US" altLang="zh-CN" sz="4000" dirty="0">
              <a:solidFill>
                <a:srgbClr val="679C31"/>
              </a:solidFill>
              <a:latin typeface="UTM Avo" panose="02040603050506020204" charset="0"/>
              <a:ea typeface="Arial-Rounded" panose="020B0500000000000000" pitchFamily="34" charset="-93"/>
              <a:cs typeface="UTM Avo" panose="02040603050506020204" charset="0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Lời chào kết bạn</a:t>
            </a:r>
            <a:endParaRPr lang="en-US" altLang="zh-CN" sz="4000" smtClean="0">
              <a:solidFill>
                <a:srgbClr val="679C31"/>
              </a:solidFill>
              <a:latin typeface="UTM Avo" panose="02040603050506020204" charset="0"/>
              <a:ea typeface="Arial-Rounded" panose="020B0500000000000000" pitchFamily="34" charset="-93"/>
              <a:cs typeface="UTM Avo" panose="02040603050506020204" charset="0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Con đường bớt xa</a:t>
            </a:r>
            <a:endParaRPr lang="en-US" altLang="zh-CN" sz="4000" smtClean="0">
              <a:solidFill>
                <a:srgbClr val="679C31"/>
              </a:solidFill>
              <a:latin typeface="UTM Avo" panose="02040603050506020204" charset="0"/>
              <a:ea typeface="Arial-Rounded" panose="020B0500000000000000" pitchFamily="34" charset="-93"/>
              <a:cs typeface="UTM Avo" panose="02040603050506020204" charset="0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Lời chào là hoa</a:t>
            </a:r>
            <a:endParaRPr lang="en-US" altLang="zh-CN" sz="4000" smtClean="0">
              <a:solidFill>
                <a:srgbClr val="679C31"/>
              </a:solidFill>
              <a:latin typeface="UTM Avo" panose="02040603050506020204" charset="0"/>
              <a:ea typeface="Arial-Rounded" panose="020B0500000000000000" pitchFamily="34" charset="-93"/>
              <a:cs typeface="UTM Avo" panose="02040603050506020204" charset="0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Nở từ lòng tốt</a:t>
            </a:r>
            <a:r>
              <a:rPr lang="en-US" altLang="zh-CN" sz="4000" dirty="0" smtClean="0">
                <a:solidFill>
                  <a:srgbClr val="679C31"/>
                </a:solidFill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	</a:t>
            </a:r>
            <a:endParaRPr lang="zh-CN" altLang="en-US" sz="4000" dirty="0">
              <a:solidFill>
                <a:srgbClr val="F14420"/>
              </a:solidFill>
              <a:latin typeface="UTM Avo" panose="02040603050506020204" charset="0"/>
              <a:ea typeface="Arial-Rounded" panose="020B0500000000000000" pitchFamily="34" charset="-93"/>
              <a:cs typeface="UTM Avo" panose="02040603050506020204" charset="0"/>
              <a:sym typeface="+mn-lt"/>
            </a:endParaRPr>
          </a:p>
        </p:txBody>
      </p:sp>
      <p:sp>
        <p:nvSpPr>
          <p:cNvPr id="17" name="矩形 8"/>
          <p:cNvSpPr/>
          <p:nvPr/>
        </p:nvSpPr>
        <p:spPr>
          <a:xfrm>
            <a:off x="6372860" y="643255"/>
            <a:ext cx="5946775" cy="556225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Là cơn gió mát</a:t>
            </a:r>
            <a:endParaRPr lang="en-US" altLang="zh-CN" sz="4000" smtClean="0">
              <a:solidFill>
                <a:srgbClr val="679C31"/>
              </a:solidFill>
              <a:latin typeface="UTM Avo" panose="02040603050506020204" charset="0"/>
              <a:ea typeface="Arial-Rounded" panose="020B0500000000000000" pitchFamily="34" charset="-93"/>
              <a:cs typeface="UTM Avo" panose="02040603050506020204" charset="0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Buổi sáng đầu ngày</a:t>
            </a:r>
            <a:endParaRPr lang="en-US" altLang="zh-CN" sz="4000" smtClean="0">
              <a:solidFill>
                <a:srgbClr val="679C31"/>
              </a:solidFill>
              <a:latin typeface="UTM Avo" panose="02040603050506020204" charset="0"/>
              <a:ea typeface="Arial-Rounded" panose="020B0500000000000000" pitchFamily="34" charset="-93"/>
              <a:cs typeface="UTM Avo" panose="02040603050506020204" charset="0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Như một bàn tay</a:t>
            </a:r>
            <a:endParaRPr lang="en-US" altLang="zh-CN" sz="4000" smtClean="0">
              <a:solidFill>
                <a:srgbClr val="679C31"/>
              </a:solidFill>
              <a:latin typeface="UTM Avo" panose="02040603050506020204" charset="0"/>
              <a:ea typeface="Arial-Rounded" panose="020B0500000000000000" pitchFamily="34" charset="-93"/>
              <a:cs typeface="UTM Avo" panose="02040603050506020204" charset="0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Chân thành cởi mở</a:t>
            </a:r>
            <a:endParaRPr lang="en-US" altLang="zh-CN" sz="4000" smtClean="0">
              <a:solidFill>
                <a:srgbClr val="679C31"/>
              </a:solidFill>
              <a:latin typeface="UTM Avo" panose="02040603050506020204" charset="0"/>
              <a:ea typeface="Arial-Rounded" panose="020B0500000000000000" pitchFamily="34" charset="-93"/>
              <a:cs typeface="UTM Avo" panose="02040603050506020204" charset="0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Ai ai cũng có</a:t>
            </a:r>
            <a:endParaRPr lang="en-US" altLang="zh-CN" sz="4000" smtClean="0">
              <a:solidFill>
                <a:srgbClr val="679C31"/>
              </a:solidFill>
              <a:latin typeface="UTM Avo" panose="02040603050506020204" charset="0"/>
              <a:ea typeface="Arial-Rounded" panose="020B0500000000000000" pitchFamily="34" charset="-93"/>
              <a:cs typeface="UTM Avo" panose="02040603050506020204" charset="0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Chẳng nặng là bao</a:t>
            </a:r>
            <a:endParaRPr lang="en-US" altLang="zh-CN" sz="4000" smtClean="0">
              <a:solidFill>
                <a:srgbClr val="679C31"/>
              </a:solidFill>
              <a:latin typeface="UTM Avo" panose="02040603050506020204" charset="0"/>
              <a:ea typeface="Arial-Rounded" panose="020B0500000000000000" pitchFamily="34" charset="-93"/>
              <a:cs typeface="UTM Avo" panose="02040603050506020204" charset="0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Bạn ơi, đi đâu</a:t>
            </a:r>
            <a:endParaRPr lang="en-US" altLang="zh-CN" sz="4000" smtClean="0">
              <a:solidFill>
                <a:srgbClr val="679C31"/>
              </a:solidFill>
              <a:latin typeface="UTM Avo" panose="02040603050506020204" charset="0"/>
              <a:ea typeface="Arial-Rounded" panose="020B0500000000000000" pitchFamily="34" charset="-93"/>
              <a:cs typeface="UTM Avo" panose="02040603050506020204" charset="0"/>
              <a:sym typeface="+mn-lt"/>
            </a:endParaRPr>
          </a:p>
          <a:p>
            <a:pPr algn="just"/>
            <a:r>
              <a:rPr lang="en-US" altLang="zh-CN" sz="4000" smtClean="0">
                <a:solidFill>
                  <a:srgbClr val="679C31"/>
                </a:solidFill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Nhớ mang đi nhé!</a:t>
            </a:r>
            <a:r>
              <a:rPr lang="en-US" altLang="zh-CN" sz="4000" dirty="0" smtClean="0">
                <a:solidFill>
                  <a:srgbClr val="679C31"/>
                </a:solidFill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	</a:t>
            </a:r>
            <a:endParaRPr lang="zh-CN" altLang="en-US" sz="4000" dirty="0">
              <a:solidFill>
                <a:srgbClr val="F14420"/>
              </a:solidFill>
              <a:latin typeface="UTM Avo" panose="02040603050506020204" charset="0"/>
              <a:ea typeface="Arial-Rounded" panose="020B0500000000000000" pitchFamily="34" charset="-93"/>
              <a:cs typeface="UTM Avo" panose="02040603050506020204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0377" y="2059093"/>
            <a:ext cx="309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UTM Avo" panose="02040603050506020204" charset="0"/>
              <a:cs typeface="UTM Avo" panose="02040603050506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8510" y="3197225"/>
            <a:ext cx="2594610" cy="109156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3503295" y="1925320"/>
            <a:ext cx="1085215" cy="15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86250" y="2543810"/>
            <a:ext cx="100711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1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9" grpId="0" bldLvl="0" animBg="1"/>
      <p:bldP spid="11" grpId="0" bldLvl="0" animBg="1"/>
      <p:bldP spid="12" grpId="0" bldLvl="0" animBg="1"/>
      <p:bldP spid="13" grpId="0" bldLvl="0" animBg="1"/>
      <p:bldP spid="10" grpId="0" bldLvl="0" animBg="1"/>
      <p:bldP spid="1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4000">
              <a:latin typeface="UTM Avo" panose="02040603050506020204" charset="0"/>
              <a:cs typeface="UTM Avo" panose="0204060305050602020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0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43711" y="2818241"/>
            <a:ext cx="4784539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Trả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lời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 </a:t>
            </a:r>
            <a:endParaRPr lang="en-US" altLang="zh-CN" sz="40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UTM Avo" panose="02040603050506020204" charset="0"/>
              <a:ea typeface="Arial-Rounded" panose="020B0500000000000000" pitchFamily="34" charset="-93"/>
              <a:cs typeface="UTM Avo" panose="02040603050506020204" charset="0"/>
              <a:sym typeface="+mn-lt"/>
            </a:endParaRPr>
          </a:p>
          <a:p>
            <a:pPr algn="ctr"/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câu</a:t>
            </a:r>
            <a:r>
              <a:rPr lang="en-US" altLang="zh-CN" sz="40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 </a:t>
            </a:r>
            <a:r>
              <a:rPr lang="en-US" altLang="zh-CN" sz="40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hỏi</a:t>
            </a:r>
            <a:endParaRPr lang="zh-CN" altLang="en-US" sz="40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UTM Avo" panose="02040603050506020204" charset="0"/>
              <a:ea typeface="Arial-Rounded" panose="020B0500000000000000" pitchFamily="34" charset="-93"/>
              <a:cs typeface="UTM Avo" panose="0204060305050602020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8" y="1555940"/>
            <a:ext cx="13479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4000" dirty="0"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4</a:t>
            </a:r>
            <a:endParaRPr lang="en-US" altLang="zh-CN" sz="4000" dirty="0">
              <a:latin typeface="UTM Avo" panose="02040603050506020204" charset="0"/>
              <a:ea typeface="Arial-Rounded" panose="020B0500000000000000" pitchFamily="34" charset="-93"/>
              <a:cs typeface="UTM Avo" panose="0204060305050602020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037590" y="431165"/>
            <a:ext cx="96272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Arial Rounded" charset="0"/>
                <a:cs typeface="Arial Rounded" charset="0"/>
              </a:rPr>
              <a:t>a. Lời chào được so sánh với những gì?</a:t>
            </a:r>
            <a:endParaRPr lang="en-US" sz="3200">
              <a:latin typeface="Arial Rounded" charset="0"/>
              <a:cs typeface="Arial Rounded" charset="0"/>
            </a:endParaRPr>
          </a:p>
          <a:p>
            <a:endParaRPr lang="en-US" sz="3200">
              <a:latin typeface="Arial Rounded" charset="0"/>
              <a:cs typeface="Arial Rounded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2657475" y="1327785"/>
            <a:ext cx="5474970" cy="165227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Arial Rounded" charset="0"/>
                <a:cs typeface="Arial Rounded" charset="0"/>
              </a:rPr>
              <a:t>Bông hoa, cơn gió, bàn tay</a:t>
            </a:r>
            <a:endParaRPr lang="en-US" sz="4000">
              <a:latin typeface="Arial Rounded" charset="0"/>
              <a:cs typeface="Arial Rounded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304925" y="3514725"/>
            <a:ext cx="81006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>
                <a:latin typeface="Arial Rounded" charset="0"/>
                <a:cs typeface="Arial Rounded" charset="0"/>
              </a:rPr>
              <a:t>b. Em học được điều gì từ bài thơ này?</a:t>
            </a:r>
            <a:endParaRPr lang="en-US" sz="3600">
              <a:latin typeface="Arial Rounded" charset="0"/>
              <a:cs typeface="Arial Rounded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138680" y="4506595"/>
            <a:ext cx="6826885" cy="165227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Arial Rounded" charset="0"/>
                <a:cs typeface="Arial Rounded" charset="0"/>
              </a:rPr>
              <a:t>Ra đường phải biết chào hỏi mọi người</a:t>
            </a:r>
            <a:endParaRPr lang="en-US" sz="4000">
              <a:latin typeface="Arial Rounded" charset="0"/>
              <a:cs typeface="Arial Rounde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/>
      <p:bldP spid="4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UTM Avo" panose="02040603050506020204" charset="0"/>
              <a:cs typeface="UTM Avo" panose="0204060305050602020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UTM Avo" panose="02040603050506020204" charset="0"/>
                <a:cs typeface="UTM Avo" panose="0204060305050602020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UTM Avo" panose="02040603050506020204" charset="0"/>
                <a:cs typeface="UTM Avo" panose="0204060305050602020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358536" y="2612524"/>
            <a:ext cx="4318915" cy="1896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Học</a:t>
            </a:r>
            <a:r>
              <a:rPr lang="en-US" altLang="zh-CN" sz="5865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 </a:t>
            </a:r>
            <a:r>
              <a:rPr lang="en-US" altLang="zh-CN" sz="5865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thuộc</a:t>
            </a:r>
            <a:r>
              <a:rPr lang="en-US" altLang="zh-CN" sz="5865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 </a:t>
            </a:r>
            <a:r>
              <a:rPr lang="en-US" altLang="zh-CN" sz="5865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lòng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UTM Avo" panose="02040603050506020204" charset="0"/>
              <a:ea typeface="Arial-Rounded" panose="020B0500000000000000" pitchFamily="34" charset="-93"/>
              <a:cs typeface="UTM Avo" panose="0204060305050602020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031068" y="1555940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5</a:t>
            </a:r>
            <a:endParaRPr lang="en-US" altLang="zh-CN" sz="7200" dirty="0">
              <a:latin typeface="UTM Avo" panose="02040603050506020204" charset="0"/>
              <a:ea typeface="Arial-Rounded" panose="020B0500000000000000" pitchFamily="34" charset="-93"/>
              <a:cs typeface="UTM Avo" panose="0204060305050602020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3.61111E-6 3.7037E-6 L -3.61111E-6 -0.07223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/>
          <p:cNvSpPr/>
          <p:nvPr/>
        </p:nvSpPr>
        <p:spPr>
          <a:xfrm>
            <a:off x="-367069" y="-196855"/>
            <a:ext cx="12191999" cy="132859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14420"/>
                </a:solidFill>
                <a:latin typeface="Arial Rounded" charset="0"/>
                <a:ea typeface="Arial-Rounded" panose="020B0500000000000000" pitchFamily="34" charset="-93"/>
                <a:cs typeface="Arial Rounded" charset="0"/>
                <a:sym typeface="+mn-lt"/>
              </a:rPr>
              <a:t>Lời chào</a:t>
            </a:r>
            <a:endParaRPr lang="en-US" sz="7200" b="1" dirty="0" err="1" smtClean="0">
              <a:solidFill>
                <a:srgbClr val="F14420"/>
              </a:solidFill>
              <a:latin typeface="Arial Rounded" charset="0"/>
              <a:ea typeface="Arial-Rounded" panose="020B0500000000000000" pitchFamily="34" charset="-93"/>
              <a:cs typeface="Arial Rounded" charset="0"/>
              <a:sym typeface="+mn-lt"/>
            </a:endParaRPr>
          </a:p>
        </p:txBody>
      </p:sp>
      <p:sp>
        <p:nvSpPr>
          <p:cNvPr id="12" name="Lưu đồ: Đường kết nối 11"/>
          <p:cNvSpPr/>
          <p:nvPr/>
        </p:nvSpPr>
        <p:spPr>
          <a:xfrm>
            <a:off x="119104" y="614765"/>
            <a:ext cx="1183693" cy="1284217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vi-VN" sz="3200" b="1" dirty="0">
                <a:latin typeface="Arial Rounded" charset="0"/>
                <a:cs typeface="Arial Rounded" charset="0"/>
              </a:rPr>
              <a:t>1</a:t>
            </a:r>
            <a:endParaRPr lang="en-US" altLang="vi-VN" sz="3200" b="1" dirty="0">
              <a:latin typeface="Arial Rounded" charset="0"/>
              <a:cs typeface="Arial Rounded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0377" y="2059093"/>
            <a:ext cx="309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>
              <a:latin typeface="Arial Rounded" charset="0"/>
              <a:cs typeface="Arial Rounded" charset="0"/>
            </a:endParaRPr>
          </a:p>
        </p:txBody>
      </p:sp>
      <p:sp>
        <p:nvSpPr>
          <p:cNvPr id="23" name="矩形 8"/>
          <p:cNvSpPr/>
          <p:nvPr/>
        </p:nvSpPr>
        <p:spPr>
          <a:xfrm>
            <a:off x="1603827" y="1385016"/>
            <a:ext cx="9706948" cy="429829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just"/>
            <a:r>
              <a:rPr lang="en-US" altLang="zh-CN" sz="6400" smtClean="0">
                <a:solidFill>
                  <a:srgbClr val="679C31"/>
                </a:solidFill>
                <a:latin typeface="Arial Rounded" charset="0"/>
                <a:ea typeface="Arial-Rounded" panose="020B0500000000000000" pitchFamily="34" charset="-93"/>
                <a:cs typeface="Arial Rounded" charset="0"/>
                <a:sym typeface="+mn-lt"/>
              </a:rPr>
              <a:t>Đi đến nơi nào</a:t>
            </a:r>
            <a:endParaRPr lang="en-US" altLang="zh-CN" sz="6400" smtClean="0">
              <a:solidFill>
                <a:srgbClr val="679C31"/>
              </a:solidFill>
              <a:latin typeface="Arial Rounded" charset="0"/>
              <a:ea typeface="Arial-Rounded" panose="020B0500000000000000" pitchFamily="34" charset="-93"/>
              <a:cs typeface="Arial Rounded" charset="0"/>
              <a:sym typeface="+mn-lt"/>
            </a:endParaRPr>
          </a:p>
          <a:p>
            <a:pPr algn="just"/>
            <a:r>
              <a:rPr lang="en-US" altLang="zh-CN" sz="6400" smtClean="0">
                <a:solidFill>
                  <a:srgbClr val="679C31"/>
                </a:solidFill>
                <a:latin typeface="Arial Rounded" charset="0"/>
                <a:ea typeface="Arial-Rounded" panose="020B0500000000000000" pitchFamily="34" charset="-93"/>
                <a:cs typeface="Arial Rounded" charset="0"/>
                <a:sym typeface="+mn-lt"/>
              </a:rPr>
              <a:t>Lời chào đi trước</a:t>
            </a:r>
            <a:endParaRPr lang="en-US" altLang="zh-CN" sz="6400" smtClean="0">
              <a:solidFill>
                <a:srgbClr val="679C31"/>
              </a:solidFill>
              <a:latin typeface="Arial Rounded" charset="0"/>
              <a:ea typeface="Arial-Rounded" panose="020B0500000000000000" pitchFamily="34" charset="-93"/>
              <a:cs typeface="Arial Rounded" charset="0"/>
              <a:sym typeface="+mn-lt"/>
            </a:endParaRPr>
          </a:p>
          <a:p>
            <a:pPr algn="just"/>
            <a:r>
              <a:rPr lang="en-US" altLang="zh-CN" sz="6400" smtClean="0">
                <a:solidFill>
                  <a:srgbClr val="679C31"/>
                </a:solidFill>
                <a:latin typeface="Arial Rounded" charset="0"/>
                <a:ea typeface="Arial-Rounded" panose="020B0500000000000000" pitchFamily="34" charset="-93"/>
                <a:cs typeface="Arial Rounded" charset="0"/>
                <a:sym typeface="+mn-lt"/>
              </a:rPr>
              <a:t>Lời chào dẫn bước</a:t>
            </a:r>
            <a:endParaRPr lang="en-US" altLang="zh-CN" sz="6400" smtClean="0">
              <a:solidFill>
                <a:srgbClr val="679C31"/>
              </a:solidFill>
              <a:latin typeface="Arial Rounded" charset="0"/>
              <a:ea typeface="Arial-Rounded" panose="020B0500000000000000" pitchFamily="34" charset="-93"/>
              <a:cs typeface="Arial Rounded" charset="0"/>
              <a:sym typeface="+mn-lt"/>
            </a:endParaRPr>
          </a:p>
          <a:p>
            <a:pPr algn="just"/>
            <a:r>
              <a:rPr lang="en-US" altLang="zh-CN" sz="6400" smtClean="0">
                <a:solidFill>
                  <a:srgbClr val="679C31"/>
                </a:solidFill>
                <a:latin typeface="Arial Rounded" charset="0"/>
                <a:ea typeface="Arial-Rounded" panose="020B0500000000000000" pitchFamily="34" charset="-93"/>
                <a:cs typeface="Arial Rounded" charset="0"/>
                <a:sym typeface="+mn-lt"/>
              </a:rPr>
              <a:t>Chẳng sợ lạc nhà</a:t>
            </a:r>
            <a:endParaRPr lang="en-US" altLang="zh-CN" sz="8000" dirty="0">
              <a:solidFill>
                <a:srgbClr val="679C31"/>
              </a:solidFill>
              <a:latin typeface="Arial Rounded" charset="0"/>
              <a:ea typeface="Arial-Rounded" panose="020B0500000000000000" pitchFamily="34" charset="-93"/>
              <a:cs typeface="Arial Rounded" charset="0"/>
              <a:sym typeface="+mn-lt"/>
            </a:endParaRPr>
          </a:p>
        </p:txBody>
      </p:sp>
    </p:spTree>
  </p:cSld>
  <p:clrMapOvr>
    <a:masterClrMapping/>
  </p:clrMapOvr>
  <p:transition spd="med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2" grpId="0" bldLvl="0" animBg="1"/>
      <p:bldP spid="2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. doc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929443" y="-1474449"/>
            <a:ext cx="812800" cy="81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05" y="347980"/>
            <a:ext cx="8956040" cy="6208395"/>
          </a:xfrm>
          <a:prstGeom prst="rect">
            <a:avLst/>
          </a:prstGeom>
        </p:spPr>
      </p:pic>
    </p:spTree>
  </p:cSld>
  <p:clrMapOvr>
    <a:masterClrMapping/>
  </p:clrMapOvr>
  <p:transition spd="med" advTm="1000">
    <p:blinds/>
  </p:transition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5006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276226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385" y="2658110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4885" y="569596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3675" y="3940176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4474" y="6208396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128421" y="1718608"/>
            <a:ext cx="468757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smtClean="0">
                <a:solidFill>
                  <a:srgbClr val="92A028"/>
                </a:solidFill>
                <a:latin typeface="HP001 4 hàng" panose="020B0603050302020204" pitchFamily="34" charset="0"/>
                <a:cs typeface="+mn-ea"/>
                <a:sym typeface="+mn-lt"/>
              </a:rPr>
              <a:t>Tạm biệt và </a:t>
            </a:r>
            <a:endParaRPr lang="en-US" altLang="zh-CN" sz="6000" b="1" smtClean="0">
              <a:solidFill>
                <a:srgbClr val="92A028"/>
              </a:solidFill>
              <a:latin typeface="HP001 4 hàng" panose="020B0603050302020204" pitchFamily="34" charset="0"/>
              <a:cs typeface="+mn-ea"/>
              <a:sym typeface="+mn-lt"/>
            </a:endParaRPr>
          </a:p>
          <a:p>
            <a:pPr algn="ctr"/>
            <a:r>
              <a:rPr lang="en-US" altLang="zh-CN" sz="6000" b="1" smtClean="0">
                <a:solidFill>
                  <a:srgbClr val="92A028"/>
                </a:solidFill>
                <a:latin typeface="HP001 4 hàng" panose="020B0603050302020204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anose="020B0603050302020204" pitchFamily="34" charset="0"/>
                <a:cs typeface="+mn-ea"/>
                <a:sym typeface="+mn-lt"/>
              </a:rPr>
              <a:t>!</a:t>
            </a:r>
            <a:endParaRPr lang="en-US" altLang="zh-CN" sz="6000" b="1" smtClean="0">
              <a:solidFill>
                <a:srgbClr val="92A028"/>
              </a:solidFill>
              <a:latin typeface="HP001 4 hàng" panose="020B060305030202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6" descr="C:\Users\ADMIN\Desktop\Doreamon cau ca\giphy (4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964863" y="1293813"/>
            <a:ext cx="606425" cy="55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" name="Picture 7" descr="C:\Users\ADMIN\Desktop\Doreamon cau ca\animated-tropical-fish-5-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25" y="2895600"/>
            <a:ext cx="600075" cy="471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Picture 8" descr="C:\Users\ADMIN\Desktop\Doreamon cau ca\largemouth_bass_swimming_hg_clr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783888" y="3238500"/>
            <a:ext cx="1055687" cy="619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Picture 6" descr="C:\Users\ADMIN\Desktop\Doreamon cau ca\animated-emperor-fish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25" y="1852613"/>
            <a:ext cx="771525" cy="5476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8" descr="C:\Users\ADMIN\Desktop\Doreamon cau ca\largemouth_bass_swimming_hg_clr1.gif"/>
          <p:cNvPicPr>
            <a:picLocks noChangeAspect="1" noChangeArrowheads="1" noCrop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06645" y="3618425"/>
            <a:ext cx="845855" cy="42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C:\Users\ADMIN\Desktop\Giai cuu dai duong 2\700_FO65125975_f041b01242bb3572e28f8de75888685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68075" y="4305300"/>
            <a:ext cx="869950" cy="698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288267" flipH="1">
            <a:off x="8147050" y="5022850"/>
            <a:ext cx="219075" cy="790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" name="8-Point Star 40">
            <a:hlinkClick r:id="rId8" action="ppaction://hlinksldjump"/>
          </p:cNvPr>
          <p:cNvSpPr/>
          <p:nvPr/>
        </p:nvSpPr>
        <p:spPr>
          <a:xfrm>
            <a:off x="7906679" y="4801252"/>
            <a:ext cx="533958" cy="495622"/>
          </a:xfrm>
          <a:prstGeom prst="star8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-4954792">
            <a:off x="3322638" y="4748213"/>
            <a:ext cx="868362" cy="1176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6047997">
            <a:off x="5868988" y="4114800"/>
            <a:ext cx="990600" cy="1665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" name="8-Point Star 49">
            <a:hlinkClick r:id="rId11" action="ppaction://hlinksldjump"/>
          </p:cNvPr>
          <p:cNvSpPr/>
          <p:nvPr/>
        </p:nvSpPr>
        <p:spPr>
          <a:xfrm>
            <a:off x="3536171" y="4305630"/>
            <a:ext cx="533958" cy="495622"/>
          </a:xfrm>
          <a:prstGeom prst="star8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8-Point Star 51">
            <a:hlinkClick r:id="rId12" action="ppaction://hlinksldjump"/>
          </p:cNvPr>
          <p:cNvSpPr/>
          <p:nvPr/>
        </p:nvSpPr>
        <p:spPr>
          <a:xfrm>
            <a:off x="5937588" y="3872565"/>
            <a:ext cx="533958" cy="495622"/>
          </a:xfrm>
          <a:prstGeom prst="star8">
            <a:avLst/>
          </a:prstGeom>
          <a:solidFill>
            <a:srgbClr val="FFFF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2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82" name="Picture 2" descr="C:\Users\ADMIN\Desktop\Phan Thi Do Uyen\Giai cuu dai duong\Picture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06000" y="5299075"/>
            <a:ext cx="823913" cy="8112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3.35805E-6 L 1.12708 0.0034 " pathEditMode="relative" rAng="0" ptsTypes="AA">
                                      <p:cBhvr>
                                        <p:cTn id="6" dur="2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00" y="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778E-17 0.02255 L 1.16667 0.00711 " pathEditMode="relative" rAng="0" ptsTypes="AA">
                                      <p:cBhvr>
                                        <p:cTn id="8" dur="37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00" y="-7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583 L -1.14427 0.00528 " pathEditMode="relative" rAng="0" ptsTypes="AA">
                                      <p:cBhvr>
                                        <p:cTn id="10" dur="3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00" y="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1.15638 0.02453 " pathEditMode="relative" rAng="0" ptsTypes="AA">
                                      <p:cBhvr>
                                        <p:cTn id="12" dur="3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00" y="12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95 0.03306 L 1.19827 -0.04109 " pathEditMode="relative" rAng="0" ptsTypes="AA">
                                      <p:cBhvr>
                                        <p:cTn id="14" dur="3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00" y="-37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1.25065 0.00718 " pathEditMode="relative" rAng="0" ptsTypes="AA">
                                      <p:cBhvr>
                                        <p:cTn id="16" dur="3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0" y="9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1" grpId="0" bldLvl="0" animBg="1"/>
      <p:bldP spid="50" grpId="0" bldLvl="0" animBg="1"/>
      <p:bldP spid="5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8" name="Picture 2" descr="C:\Users\ADMIN\Desktop\Phan Thi Do Uyen\Giai cuu dai duong\Picture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513" y="4992688"/>
            <a:ext cx="1182687" cy="1166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s 2"/>
          <p:cNvSpPr/>
          <p:nvPr/>
        </p:nvSpPr>
        <p:spPr>
          <a:xfrm>
            <a:off x="2847975" y="3817938"/>
            <a:ext cx="1822450" cy="588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a. ùng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6592888" y="3817938"/>
            <a:ext cx="1822450" cy="588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b. ưng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9221" name="TextBox 5"/>
          <p:cNvSpPr txBox="1"/>
          <p:nvPr/>
        </p:nvSpPr>
        <p:spPr>
          <a:xfrm>
            <a:off x="4670425" y="2179638"/>
            <a:ext cx="28352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685800">
              <a:buSzTx/>
            </a:pPr>
            <a:r>
              <a:rPr lang="en-US" altLang="zh-CN" sz="3600" dirty="0" err="1">
                <a:solidFill>
                  <a:srgbClr val="FFFFFF"/>
                </a:solidFill>
                <a:latin typeface="UTM Avo" panose="02040603050506020204" charset="0"/>
              </a:rPr>
              <a:t>vi tr.......</a:t>
            </a:r>
            <a:endParaRPr lang="en-US" altLang="zh-CN" sz="3600" dirty="0">
              <a:solidFill>
                <a:srgbClr val="FFFFFF"/>
              </a:solidFill>
              <a:latin typeface="UTM Avo" panose="0204060305050602020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2" name="Picture 2" descr="C:\Users\ADMIN\Desktop\Phan Thi Do Uyen\Giai cuu dai duong\Picture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675" y="5016500"/>
            <a:ext cx="1139825" cy="1123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s 4"/>
          <p:cNvSpPr/>
          <p:nvPr/>
        </p:nvSpPr>
        <p:spPr>
          <a:xfrm>
            <a:off x="2847975" y="3817938"/>
            <a:ext cx="1822450" cy="588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a. ây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6519863" y="3817938"/>
            <a:ext cx="2047875" cy="588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b. ay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10245" name="TextBox 6"/>
          <p:cNvSpPr txBox="1"/>
          <p:nvPr/>
        </p:nvSpPr>
        <p:spPr>
          <a:xfrm>
            <a:off x="4670425" y="2179638"/>
            <a:ext cx="283527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685800">
              <a:buSzTx/>
            </a:pPr>
            <a:r>
              <a:rPr lang="en-US" altLang="zh-CN" sz="3600" dirty="0" err="1">
                <a:solidFill>
                  <a:srgbClr val="FFFFFF"/>
                </a:solidFill>
                <a:latin typeface="UTM Avo" panose="02040603050506020204" charset="0"/>
              </a:rPr>
              <a:t>rửa t....</a:t>
            </a:r>
            <a:endParaRPr lang="en-US" altLang="zh-CN" sz="3600" dirty="0">
              <a:solidFill>
                <a:srgbClr val="FFFFFF"/>
              </a:solidFill>
              <a:latin typeface="UTM Avo" panose="02040603050506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5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66" name="Picture 2" descr="C:\Users\ADMIN\Desktop\Phan Thi Do Uyen\Giai cuu dai duong\Picture2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8675" y="5016500"/>
            <a:ext cx="1139825" cy="1123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s 4"/>
          <p:cNvSpPr/>
          <p:nvPr/>
        </p:nvSpPr>
        <p:spPr>
          <a:xfrm>
            <a:off x="2847975" y="3817938"/>
            <a:ext cx="1822450" cy="588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a. ph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6519863" y="3817938"/>
            <a:ext cx="2047875" cy="588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charset="0"/>
                <a:ea typeface="+mn-ea"/>
                <a:cs typeface="UTM Avo" panose="02040603050506020204" charset="0"/>
              </a:rPr>
              <a:t>b. th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charset="0"/>
              <a:ea typeface="+mn-ea"/>
              <a:cs typeface="UTM Avo" panose="02040603050506020204" charset="0"/>
            </a:endParaRPr>
          </a:p>
        </p:txBody>
      </p:sp>
      <p:sp>
        <p:nvSpPr>
          <p:cNvPr id="11269" name="TextBox 6"/>
          <p:cNvSpPr txBox="1"/>
          <p:nvPr/>
        </p:nvSpPr>
        <p:spPr>
          <a:xfrm>
            <a:off x="4670425" y="2179955"/>
            <a:ext cx="397637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685800">
              <a:buSzTx/>
            </a:pPr>
            <a:r>
              <a:rPr lang="en-US" altLang="zh-CN" sz="3600" dirty="0">
                <a:solidFill>
                  <a:srgbClr val="FFFFFF"/>
                </a:solidFill>
                <a:latin typeface="UTM Avo" panose="02040603050506020204" charset="0"/>
              </a:rPr>
              <a:t>....òng bệnh</a:t>
            </a:r>
            <a:endParaRPr lang="en-US" altLang="zh-CN" sz="3600" dirty="0">
              <a:solidFill>
                <a:srgbClr val="FFFFFF"/>
              </a:solidFill>
              <a:latin typeface="UTM Avo" panose="0204060305050602020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3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857165" y="1618937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09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4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8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2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29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5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8900.0000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663731" y="4894257"/>
            <a:ext cx="2008505" cy="522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altLang="zh-CN" sz="1865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186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viên</a:t>
            </a:r>
            <a:r>
              <a:rPr lang="en-US" altLang="zh-CN" sz="1865" b="1" ker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sz="1865" b="1" kern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............</a:t>
            </a:r>
            <a:endParaRPr lang="en-US" sz="1465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2385" y="3257550"/>
            <a:ext cx="6570345" cy="1229360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Bài 2:Lời chào</a:t>
            </a:r>
            <a:endParaRPr lang="en-US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bldLvl="0" animBg="1"/>
      <p:bldP spid="92" grpId="0" bldLvl="0" animBg="1"/>
      <p:bldP spid="111" grpId="0" bldLvl="0" animBg="1"/>
      <p:bldP spid="1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Arial Black" panose="020B0A04020102020204" charset="0"/>
              <a:cs typeface="Arial Black" panose="020B0A0402010202020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 Black" panose="020B0A04020102020204" charset="0"/>
                <a:cs typeface="Arial Black" panose="020B0A04020102020204" charset="0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 Black" panose="020B0A04020102020204" charset="0"/>
                <a:cs typeface="Arial Black" panose="020B0A0402010202020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 Black" panose="020B0A04020102020204" charset="0"/>
                <a:cs typeface="Arial Black" panose="020B0A04020102020204" charset="0"/>
              </a:endParaRPr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 Black" panose="020B0A04020102020204" charset="0"/>
                <a:cs typeface="Arial Black" panose="020B0A0402010202020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 Black" panose="020B0A04020102020204" charset="0"/>
                <a:cs typeface="Arial Black" panose="020B0A04020102020204" charset="0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 Black" panose="020B0A04020102020204" charset="0"/>
                <a:cs typeface="Arial Black" panose="020B0A0402010202020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 Black" panose="020B0A04020102020204" charset="0"/>
                <a:cs typeface="Arial Black" panose="020B0A04020102020204" charset="0"/>
              </a:endParaRPr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 Black" panose="020B0A04020102020204" charset="0"/>
                <a:cs typeface="Arial Black" panose="020B0A0402010202020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 Black" panose="020B0A04020102020204" charset="0"/>
                <a:cs typeface="Arial Black" panose="020B0A04020102020204" charset="0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 Black" panose="020B0A04020102020204" charset="0"/>
                <a:cs typeface="Arial Black" panose="020B0A0402010202020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 Black" panose="020B0A04020102020204" charset="0"/>
                <a:cs typeface="Arial Black" panose="020B0A04020102020204" charset="0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 Black" panose="020B0A04020102020204" charset="0"/>
                <a:cs typeface="Arial Black" panose="020B0A0402010202020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 Black" panose="020B0A04020102020204" charset="0"/>
                <a:cs typeface="Arial Black" panose="020B0A04020102020204" charset="0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 Black" panose="020B0A04020102020204" charset="0"/>
                <a:cs typeface="Arial Black" panose="020B0A0402010202020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 Black" panose="020B0A04020102020204" charset="0"/>
                <a:cs typeface="Arial Black" panose="020B0A04020102020204" charset="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 Black" panose="020B0A04020102020204" charset="0"/>
                <a:cs typeface="Arial Black" panose="020B0A04020102020204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 Black" panose="020B0A04020102020204" charset="0"/>
                <a:cs typeface="Arial Black" panose="020B0A04020102020204" charset="0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 Black" panose="020B0A04020102020204" charset="0"/>
                <a:cs typeface="Arial Black" panose="020B0A04020102020204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 Black" panose="020B0A04020102020204" charset="0"/>
                <a:cs typeface="Arial Black" panose="020B0A04020102020204" charset="0"/>
              </a:endParaRPr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 Black" panose="020B0A04020102020204" charset="0"/>
                <a:cs typeface="Arial Black" panose="020B0A0402010202020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852127" y="-1174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 Black" panose="020B0A04020102020204" charset="0"/>
                <a:cs typeface="Arial Black" panose="020B0A04020102020204" charset="0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4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 Black" panose="020B0A04020102020204" charset="0"/>
                <a:ea typeface="Arial-Rounded" panose="020B0500000000000000" pitchFamily="34" charset="-93"/>
                <a:cs typeface="Arial Black" panose="020B0A04020102020204" charset="0"/>
                <a:sym typeface="+mn-lt"/>
              </a:rPr>
              <a:t>Khởi</a:t>
            </a:r>
            <a:r>
              <a:rPr lang="en-US" altLang="zh-CN" sz="5865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 Black" panose="020B0A04020102020204" charset="0"/>
                <a:ea typeface="Arial-Rounded" panose="020B0500000000000000" pitchFamily="34" charset="-93"/>
                <a:cs typeface="Arial Black" panose="020B0A04020102020204" charset="0"/>
                <a:sym typeface="+mn-lt"/>
              </a:rPr>
              <a:t> </a:t>
            </a:r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 Black" panose="020B0A04020102020204" charset="0"/>
                <a:ea typeface="Arial-Rounded" panose="020B0500000000000000" pitchFamily="34" charset="-93"/>
                <a:cs typeface="Arial Black" panose="020B0A04020102020204" charset="0"/>
                <a:sym typeface="+mn-lt"/>
              </a:rPr>
              <a:t>động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 Black" panose="020B0A04020102020204" charset="0"/>
              <a:ea typeface="Arial-Rounded" panose="020B0500000000000000" pitchFamily="34" charset="-93"/>
              <a:cs typeface="Arial Black" panose="020B0A04020102020204" charset="0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 Black" panose="020B0A04020102020204" charset="0"/>
                <a:ea typeface="Arial-Rounded" panose="020B0500000000000000" pitchFamily="34" charset="-93"/>
                <a:cs typeface="Arial Black" panose="020B0A04020102020204" charset="0"/>
                <a:sym typeface="+mn-lt"/>
              </a:rPr>
              <a:t>1</a:t>
            </a:r>
            <a:endParaRPr lang="en-US" altLang="zh-CN" sz="7200" dirty="0">
              <a:latin typeface="Arial Black" panose="020B0A04020102020204" charset="0"/>
              <a:ea typeface="Arial-Rounded" panose="020B0500000000000000" pitchFamily="34" charset="-93"/>
              <a:cs typeface="Arial Black" panose="020B0A04020102020204" charset="0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">
        <p:fade/>
      </p:transition>
    </mc:Choice>
    <mc:Fallback>
      <p:transition spd="med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455930" y="5913120"/>
            <a:ext cx="1247330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b. </a:t>
            </a:r>
            <a:r>
              <a:rPr lang="en-US" sz="2800" dirty="0" err="1" smtClean="0"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Em thường chào những ai? Em chào như thế nào?</a:t>
            </a:r>
            <a:endParaRPr lang="en-US" sz="2800" dirty="0">
              <a:latin typeface="UTM Avo" panose="02040603050506020204" charset="0"/>
              <a:ea typeface="Arial-Rounded" panose="020B0500000000000000" pitchFamily="34" charset="-93"/>
              <a:cs typeface="UTM Avo" panose="02040603050506020204" charset="0"/>
              <a:sym typeface="+mn-lt"/>
            </a:endParaRPr>
          </a:p>
        </p:txBody>
      </p:sp>
      <p:sp>
        <p:nvSpPr>
          <p:cNvPr id="5" name="矩形 8"/>
          <p:cNvSpPr/>
          <p:nvPr/>
        </p:nvSpPr>
        <p:spPr>
          <a:xfrm>
            <a:off x="455295" y="5033010"/>
            <a:ext cx="1145095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a. </a:t>
            </a:r>
            <a:r>
              <a:rPr lang="en-US" sz="2800" dirty="0" err="1" smtClean="0">
                <a:latin typeface="UTM Avo" panose="02040603050506020204" charset="0"/>
                <a:ea typeface="Arial-Rounded" panose="020B0500000000000000" pitchFamily="34" charset="-93"/>
                <a:cs typeface="UTM Avo" panose="02040603050506020204" charset="0"/>
                <a:sym typeface="+mn-lt"/>
              </a:rPr>
              <a:t>Hai người trong tranh đang làm gì?</a:t>
            </a:r>
            <a:endParaRPr lang="en-US" sz="2800" dirty="0">
              <a:latin typeface="UTM Avo" panose="02040603050506020204" charset="0"/>
              <a:ea typeface="Arial-Rounded" panose="020B0500000000000000" pitchFamily="34" charset="-93"/>
              <a:cs typeface="UTM Avo" panose="02040603050506020204" charset="0"/>
              <a:sym typeface="+mn-lt"/>
            </a:endParaRPr>
          </a:p>
        </p:txBody>
      </p:sp>
      <p:pic>
        <p:nvPicPr>
          <p:cNvPr id="4" name="Picture 3" descr="Cap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79320" y="384810"/>
            <a:ext cx="8258810" cy="4467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000">
        <p:split orient="vert"/>
      </p:transition>
    </mc:Choice>
    <mc:Fallback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30143" y="1307496"/>
            <a:ext cx="5337371" cy="4651583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9" name="组合 8"/>
          <p:cNvGrpSpPr/>
          <p:nvPr/>
        </p:nvGrpSpPr>
        <p:grpSpPr>
          <a:xfrm>
            <a:off x="3119619" y="2355148"/>
            <a:ext cx="2377840" cy="1161044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92777" y="5237587"/>
            <a:ext cx="1795349" cy="87732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32552" y="4613425"/>
            <a:ext cx="563241" cy="10268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40788" y="5419917"/>
            <a:ext cx="949967" cy="467604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23537" y="2817503"/>
            <a:ext cx="563241" cy="10268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19096" y="3543347"/>
            <a:ext cx="968409" cy="467603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118465" y="1667331"/>
            <a:ext cx="563241" cy="10268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92491" y="1658296"/>
            <a:ext cx="467603" cy="968409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77216" y="2388953"/>
            <a:ext cx="2717813" cy="139851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35352" y="47104"/>
            <a:ext cx="1398511" cy="2717813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8787" y="-104781"/>
            <a:ext cx="6950841" cy="6410988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30972" y="3100804"/>
            <a:ext cx="4784539" cy="993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65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5865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27087" y="1845039"/>
            <a:ext cx="13479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7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7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55" y="605700"/>
            <a:ext cx="2998059" cy="100418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68" y="3269456"/>
            <a:ext cx="1501113" cy="34769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000">
        <p14:conveyor dir="l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762</Words>
  <Application>WPS Presentation</Application>
  <PresentationFormat>Widescreen</PresentationFormat>
  <Paragraphs>106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6" baseType="lpstr">
      <vt:lpstr>Arial</vt:lpstr>
      <vt:lpstr>SimSun</vt:lpstr>
      <vt:lpstr>Wingdings</vt:lpstr>
      <vt:lpstr>Arial-Rounded</vt:lpstr>
      <vt:lpstr>VNI 27 Bendigo</vt:lpstr>
      <vt:lpstr>Times New Roman</vt:lpstr>
      <vt:lpstr>Microsoft YaHei</vt:lpstr>
      <vt:lpstr>Calibri</vt:lpstr>
      <vt:lpstr>Arial Unicode MS</vt:lpstr>
      <vt:lpstr>Calibri Light</vt:lpstr>
      <vt:lpstr>Arial Black</vt:lpstr>
      <vt:lpstr>UTM Avo</vt:lpstr>
      <vt:lpstr>Arial Rounded</vt:lpstr>
      <vt:lpstr>Calibri</vt:lpstr>
      <vt:lpstr>HP001 4 hàng</vt:lpstr>
      <vt:lpstr>Office Theme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5</cp:revision>
  <dcterms:created xsi:type="dcterms:W3CDTF">2020-08-26T02:27:00Z</dcterms:created>
  <dcterms:modified xsi:type="dcterms:W3CDTF">2020-10-25T07:19:38Z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