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0" r:id="rId5"/>
    <p:sldMasterId id="2147483702" r:id="rId6"/>
  </p:sldMasterIdLst>
  <p:notesMasterIdLst>
    <p:notesMasterId r:id="rId27"/>
  </p:notesMasterIdLst>
  <p:sldIdLst>
    <p:sldId id="301" r:id="rId7"/>
    <p:sldId id="324" r:id="rId8"/>
    <p:sldId id="325" r:id="rId9"/>
    <p:sldId id="326" r:id="rId10"/>
    <p:sldId id="302" r:id="rId11"/>
    <p:sldId id="258" r:id="rId12"/>
    <p:sldId id="275" r:id="rId13"/>
    <p:sldId id="266" r:id="rId14"/>
    <p:sldId id="276" r:id="rId15"/>
    <p:sldId id="290" r:id="rId16"/>
    <p:sldId id="319" r:id="rId17"/>
    <p:sldId id="300" r:id="rId18"/>
    <p:sldId id="267" r:id="rId19"/>
    <p:sldId id="320" r:id="rId20"/>
    <p:sldId id="321" r:id="rId21"/>
    <p:sldId id="299" r:id="rId22"/>
    <p:sldId id="322" r:id="rId23"/>
    <p:sldId id="323" r:id="rId24"/>
    <p:sldId id="298" r:id="rId25"/>
    <p:sldId id="297" r:id="rId26"/>
  </p:sldIdLst>
  <p:sldSz cx="9144000" cy="5143500" type="screen16x9"/>
  <p:notesSz cx="6858000" cy="9144000"/>
  <p:embeddedFontLst>
    <p:embeddedFont>
      <p:font typeface="Arial-Rounded" panose="020B0500000000000000" charset="0"/>
      <p:regular r:id="rId28"/>
    </p:embeddedFont>
    <p:embeddedFont>
      <p:font typeface="SimSun" panose="02010600030101010101" pitchFamily="2" charset="-122"/>
      <p:regular r:id="rId29"/>
    </p:embeddedFont>
    <p:embeddedFont>
      <p:font typeface="VNI-Brush" pitchFamily="2" charset="0"/>
      <p: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24"/>
            <p14:sldId id="325"/>
            <p14:sldId id="326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0"/>
            <p14:sldId id="319"/>
            <p14:sldId id="300"/>
          </p14:sldIdLst>
        </p14:section>
        <p14:section name="Tiết 2" id="{47239A1A-9B72-4DA5-96A7-F8786F163078}">
          <p14:sldIdLst>
            <p14:sldId id="267"/>
            <p14:sldId id="320"/>
            <p14:sldId id="321"/>
            <p14:sldId id="299"/>
            <p14:sldId id="322"/>
            <p14:sldId id="323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4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97" d="100"/>
          <a:sy n="97" d="100"/>
        </p:scale>
        <p:origin x="498" y="90"/>
      </p:cViewPr>
      <p:guideLst>
        <p:guide orient="horz" pos="1574"/>
        <p:guide pos="29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4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3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33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096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81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29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73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49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528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66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6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4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62E82ED4-375F-4F08-A54B-E5C986F28C77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24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725170" y="300355"/>
            <a:ext cx="681228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UTM Avo" panose="02040603050506020204" pitchFamily="18" charset="0"/>
              </a:rPr>
              <a:t>a. Bố cho em và Nam đi chơi ở đâu?</a:t>
            </a:r>
          </a:p>
        </p:txBody>
      </p:sp>
      <p:sp>
        <p:nvSpPr>
          <p:cNvPr id="3" name="7-Point Star 2"/>
          <p:cNvSpPr/>
          <p:nvPr/>
        </p:nvSpPr>
        <p:spPr>
          <a:xfrm>
            <a:off x="2027555" y="718820"/>
            <a:ext cx="3588385" cy="105664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UTM Avo" panose="02040603050506020204" pitchFamily="18" charset="0"/>
              </a:rPr>
              <a:t>Đi chơi công viên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05" y="1848485"/>
            <a:ext cx="53778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b. </a:t>
            </a:r>
            <a:r>
              <a:rPr lang="en-US" dirty="0" err="1">
                <a:latin typeface="UTM Avo" panose="02040603050506020204" pitchFamily="18" charset="0"/>
              </a:rPr>
              <a:t>Khi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vào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cổng</a:t>
            </a:r>
            <a:r>
              <a:rPr lang="en-US" dirty="0">
                <a:latin typeface="UTM Avo" panose="02040603050506020204" pitchFamily="18" charset="0"/>
              </a:rPr>
              <a:t>, </a:t>
            </a:r>
            <a:r>
              <a:rPr lang="en-US" dirty="0" err="1">
                <a:latin typeface="UTM Avo" panose="02040603050506020204" pitchFamily="18" charset="0"/>
              </a:rPr>
              <a:t>bố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dặn</a:t>
            </a:r>
            <a:r>
              <a:rPr lang="en-US" dirty="0">
                <a:latin typeface="UTM Avo" panose="02040603050506020204" pitchFamily="18" charset="0"/>
              </a:rPr>
              <a:t> 2 </a:t>
            </a:r>
            <a:r>
              <a:rPr lang="en-US" dirty="0" err="1">
                <a:latin typeface="UTM Avo" panose="02040603050506020204" pitchFamily="18" charset="0"/>
              </a:rPr>
              <a:t>anh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em</a:t>
            </a:r>
            <a:r>
              <a:rPr lang="en-US" dirty="0">
                <a:latin typeface="UTM Avo" panose="02040603050506020204" pitchFamily="18" charset="0"/>
              </a:rPr>
              <a:t> Nam </a:t>
            </a:r>
            <a:r>
              <a:rPr lang="en-US" dirty="0" err="1">
                <a:latin typeface="UTM Avo" panose="02040603050506020204" pitchFamily="18" charset="0"/>
              </a:rPr>
              <a:t>như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thế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nào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7-Point Star 4"/>
          <p:cNvSpPr/>
          <p:nvPr/>
        </p:nvSpPr>
        <p:spPr>
          <a:xfrm>
            <a:off x="1544955" y="2147570"/>
            <a:ext cx="4781550" cy="107569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vo" panose="02040603050506020204" pitchFamily="18" charset="0"/>
                <a:sym typeface="+mn-ea"/>
              </a:rPr>
              <a:t>Nếu không may bị lạc, các con nhớ đi ra cổng này</a:t>
            </a: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68960" y="3405505"/>
            <a:ext cx="5290820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TM Avo" panose="02040603050506020204" pitchFamily="18" charset="0"/>
              </a:rPr>
              <a:t>c. </a:t>
            </a:r>
            <a:r>
              <a:rPr lang="en-US" dirty="0" err="1">
                <a:latin typeface="UTM Avo" panose="02040603050506020204" pitchFamily="18" charset="0"/>
              </a:rPr>
              <a:t>Nhớ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lời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bố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dặn</a:t>
            </a:r>
            <a:r>
              <a:rPr lang="en-US" dirty="0">
                <a:latin typeface="UTM Avo" panose="02040603050506020204" pitchFamily="18" charset="0"/>
              </a:rPr>
              <a:t>, Nam </a:t>
            </a:r>
            <a:r>
              <a:rPr lang="en-US" dirty="0" err="1">
                <a:latin typeface="UTM Avo" panose="02040603050506020204" pitchFamily="18" charset="0"/>
              </a:rPr>
              <a:t>đã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làm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gì</a:t>
            </a:r>
            <a:r>
              <a:rPr lang="en-US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2032000" y="3704590"/>
            <a:ext cx="4198620" cy="136588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UTM Avo" panose="02040603050506020204" pitchFamily="18" charset="0"/>
                <a:sym typeface="+mn-ea"/>
              </a:rPr>
              <a:t>Nam đi theo hướng tấm biển chỉ đường</a:t>
            </a:r>
            <a:endParaRPr lang="en-US" sz="180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bldLvl="0" animBg="1"/>
      <p:bldP spid="5" grpId="1" animBg="1"/>
      <p:bldP spid="6" grpId="0"/>
      <p:bldP spid="6" grpId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vào vở</a:t>
            </a:r>
            <a:endParaRPr 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1052195"/>
            <a:ext cx="6896100" cy="1400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846195" y="2622550"/>
            <a:ext cx="3735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UTM Avo" panose="02040603050506020204" pitchFamily="18" charset="0"/>
              </a:rPr>
              <a:t>Uyên không (.....) khi bị lạc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75505" y="2048510"/>
            <a:ext cx="483235" cy="6743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5" y="226060"/>
            <a:ext cx="6032500" cy="408178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5113020" y="646430"/>
            <a:ext cx="464185" cy="12655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20" y="1233170"/>
            <a:ext cx="6513195" cy="209359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95" y="337820"/>
            <a:ext cx="6734175" cy="4467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711" y="241873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47218" y="242763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30762" y="241873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12426" y="241873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54711" y="3200399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20962" y="3200399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63962" y="328151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25398" y="3281515"/>
            <a:ext cx="324464" cy="2875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143000" y="25072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6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4097" y="119760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9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632" y="68122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09" y="2881042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466092" y="381870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2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656" y="2502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947211" y="383324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</a:t>
            </a: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343" y="252917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25072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…ì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7313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24409" y="2881042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937412" y="382582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32" y="252087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472992" y="382493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7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9069" y="249910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18" y="44908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05" y="47861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143002" y="250723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…ề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4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animBg="1"/>
      <p:bldP spid="7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Nếu không may bị lạc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56575" y="179976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94444E-6 -1.35802E-6 L 1.94444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085420"/>
            <a:ext cx="927326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ạn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en-US" sz="20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286530"/>
            <a:ext cx="8505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Bạn nhỏ đang ở đâu? Vì sao bạn ý khóc</a:t>
            </a:r>
            <a:endParaRPr lang="zh-CN" altLang="en-US" sz="20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92" y="0"/>
            <a:ext cx="6414770" cy="3317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2992" y="3685310"/>
            <a:ext cx="711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đang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công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viên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khóc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bị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lạc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bố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992" y="4621833"/>
            <a:ext cx="711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sẽ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giúp</a:t>
            </a:r>
            <a:r>
              <a:rPr lang="en-US" sz="2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đỡ</a:t>
            </a:r>
            <a:endParaRPr lang="en-US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UTM Avo" panose="020406030505060202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pitchFamily="18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35974" y="487680"/>
            <a:ext cx="828859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không</a:t>
            </a:r>
            <a:r>
              <a:rPr lang="en-US" sz="2000" b="1" dirty="0">
                <a:latin typeface="UTM Avo" panose="02040603050506020204" pitchFamily="18" charset="0"/>
              </a:rPr>
              <a:t> may </a:t>
            </a:r>
            <a:r>
              <a:rPr lang="en-US" sz="2000" b="1" dirty="0" err="1">
                <a:latin typeface="UTM Avo" panose="02040603050506020204" pitchFamily="18" charset="0"/>
              </a:rPr>
              <a:t>bị</a:t>
            </a:r>
            <a:r>
              <a:rPr lang="en-US" sz="2000" b="1" dirty="0"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</a:rPr>
              <a:t>lạc</a:t>
            </a:r>
            <a:endParaRPr lang="en-US" sz="2000" b="1" dirty="0">
              <a:latin typeface="UTM Avo" panose="02040603050506020204" pitchFamily="18" charset="0"/>
            </a:endParaRPr>
          </a:p>
          <a:p>
            <a:pPr algn="just"/>
            <a:r>
              <a:rPr lang="en-US" sz="2000" dirty="0" err="1">
                <a:latin typeface="UTM Avo" panose="02040603050506020204" pitchFamily="18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chủ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nhật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cho</a:t>
            </a:r>
            <a:r>
              <a:rPr lang="en-US" sz="2000" dirty="0">
                <a:latin typeface="UTM Avo" panose="02040603050506020204" pitchFamily="18" charset="0"/>
              </a:rPr>
              <a:t> Nam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hội</a:t>
            </a:r>
            <a:r>
              <a:rPr lang="en-US" sz="2000" dirty="0">
                <a:latin typeface="UTM Avo" panose="02040603050506020204" pitchFamily="18" charset="0"/>
              </a:rPr>
              <a:t> .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dặn</a:t>
            </a:r>
            <a:r>
              <a:rPr lang="en-US" sz="2000" dirty="0">
                <a:latin typeface="UTM Avo" panose="02040603050506020204" pitchFamily="18" charset="0"/>
              </a:rPr>
              <a:t>: “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cẩn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thận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kéo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Nếu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may </a:t>
            </a:r>
            <a:r>
              <a:rPr lang="en-US" sz="2000" dirty="0" err="1">
                <a:latin typeface="UTM Avo" panose="02040603050506020204" pitchFamily="18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lạc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</a:rPr>
              <a:t>nhớ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này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Nhìn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kìa</a:t>
            </a:r>
            <a:r>
              <a:rPr lang="en-US" sz="2000" dirty="0">
                <a:latin typeface="UTM Avo" panose="02040603050506020204" pitchFamily="18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có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rất</a:t>
            </a:r>
            <a:r>
              <a:rPr lang="en-US" sz="2000" dirty="0">
                <a:latin typeface="UTM Avo" panose="02040603050506020204" pitchFamily="18" charset="0"/>
              </a:rPr>
              <a:t> to”.</a:t>
            </a:r>
          </a:p>
          <a:p>
            <a:pPr algn="l"/>
            <a:r>
              <a:rPr lang="en-US" sz="2000" dirty="0">
                <a:latin typeface="UTM Avo" panose="02040603050506020204" pitchFamily="18" charset="0"/>
              </a:rPr>
              <a:t/>
            </a:r>
            <a:br>
              <a:rPr lang="en-US" sz="2000" dirty="0">
                <a:latin typeface="UTM Avo" panose="02040603050506020204" pitchFamily="18" charset="0"/>
              </a:rPr>
            </a:br>
            <a:r>
              <a:rPr lang="en-US" sz="2000" dirty="0" err="1">
                <a:latin typeface="UTM Avo" panose="02040603050506020204" pitchFamily="18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viên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đẹp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quá</a:t>
            </a:r>
            <a:r>
              <a:rPr lang="en-US" sz="2000" dirty="0">
                <a:latin typeface="UTM Avo" panose="02040603050506020204" pitchFamily="18" charset="0"/>
              </a:rPr>
              <a:t>. Nam </a:t>
            </a:r>
            <a:r>
              <a:rPr lang="en-US" sz="2000" dirty="0" err="1">
                <a:latin typeface="UTM Avo" panose="02040603050506020204" pitchFamily="18" charset="0"/>
              </a:rPr>
              <a:t>cứ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mải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mê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xem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chỗ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đến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chỗ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khác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Lúc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ngoảnh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đâu</a:t>
            </a:r>
            <a:r>
              <a:rPr lang="en-US" sz="2000" dirty="0">
                <a:latin typeface="UTM Avo" panose="02040603050506020204" pitchFamily="18" charset="0"/>
              </a:rPr>
              <a:t>. Nam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chạy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gọi</a:t>
            </a:r>
            <a:r>
              <a:rPr lang="en-US" sz="2000" dirty="0">
                <a:latin typeface="UTM Avo" panose="02040603050506020204" pitchFamily="18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!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ơi</a:t>
            </a:r>
            <a:r>
              <a:rPr lang="en-US" sz="2000" dirty="0">
                <a:latin typeface="UTM Avo" panose="02040603050506020204" pitchFamily="18" charset="0"/>
              </a:rPr>
              <a:t>!”. </a:t>
            </a:r>
            <a:r>
              <a:rPr lang="en-US" sz="2000" dirty="0" err="1">
                <a:latin typeface="UTM Avo" panose="02040603050506020204" pitchFamily="18" charset="0"/>
              </a:rPr>
              <a:t>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hốt</a:t>
            </a:r>
            <a:r>
              <a:rPr lang="en-US" sz="2000" dirty="0">
                <a:latin typeface="UTM Avo" panose="02040603050506020204" pitchFamily="18" charset="0"/>
              </a:rPr>
              <a:t>, Nam </a:t>
            </a:r>
            <a:r>
              <a:rPr lang="en-US" sz="2000" dirty="0" err="1">
                <a:latin typeface="UTM Avo" panose="02040603050506020204" pitchFamily="18" charset="0"/>
              </a:rPr>
              <a:t>suýt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khóc</a:t>
            </a:r>
            <a:r>
              <a:rPr lang="en-US" sz="2000" dirty="0">
                <a:latin typeface="UTM Avo" panose="02040603050506020204" pitchFamily="18" charset="0"/>
              </a:rPr>
              <a:t>. </a:t>
            </a:r>
            <a:r>
              <a:rPr lang="en-US" sz="2000" dirty="0" err="1">
                <a:latin typeface="UTM Avo" panose="02040603050506020204" pitchFamily="18" charset="0"/>
              </a:rPr>
              <a:t>Chợt</a:t>
            </a:r>
            <a:r>
              <a:rPr lang="en-US" sz="2000" dirty="0">
                <a:latin typeface="UTM Avo" panose="02040603050506020204" pitchFamily="18" charset="0"/>
              </a:rPr>
              <a:t> Nam </a:t>
            </a:r>
            <a:r>
              <a:rPr lang="en-US" sz="2000" dirty="0" err="1">
                <a:latin typeface="UTM Avo" panose="02040603050506020204" pitchFamily="18" charset="0"/>
              </a:rPr>
              <a:t>nhìn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tấm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“</a:t>
            </a:r>
            <a:r>
              <a:rPr lang="en-US" sz="2000" dirty="0" err="1">
                <a:latin typeface="UTM Avo" panose="02040603050506020204" pitchFamily="18" charset="0"/>
              </a:rPr>
              <a:t>Lối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cổng</a:t>
            </a:r>
            <a:r>
              <a:rPr lang="en-US" sz="2000" dirty="0">
                <a:latin typeface="UTM Avo" panose="02040603050506020204" pitchFamily="18" charset="0"/>
              </a:rPr>
              <a:t>”. </a:t>
            </a:r>
            <a:r>
              <a:rPr lang="en-US" sz="2000" dirty="0" err="1">
                <a:latin typeface="UTM Avo" panose="02040603050506020204" pitchFamily="18" charset="0"/>
              </a:rPr>
              <a:t>Nhớ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dặn</a:t>
            </a:r>
            <a:r>
              <a:rPr lang="en-US" sz="2000" dirty="0">
                <a:latin typeface="UTM Avo" panose="02040603050506020204" pitchFamily="18" charset="0"/>
              </a:rPr>
              <a:t>, Nam </a:t>
            </a:r>
            <a:r>
              <a:rPr lang="en-US" sz="2000" dirty="0" err="1">
                <a:latin typeface="UTM Avo" panose="02040603050506020204" pitchFamily="18" charset="0"/>
              </a:rPr>
              <a:t>đi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theo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hướng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tấm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biển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chỉ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đường</a:t>
            </a:r>
            <a:r>
              <a:rPr lang="en-US" sz="2000" dirty="0">
                <a:latin typeface="UTM Avo" panose="02040603050506020204" pitchFamily="18" charset="0"/>
              </a:rPr>
              <a:t>. “A, </a:t>
            </a:r>
            <a:r>
              <a:rPr lang="en-US" sz="2000" dirty="0" err="1">
                <a:latin typeface="UTM Avo" panose="02040603050506020204" pitchFamily="18" charset="0"/>
              </a:rPr>
              <a:t>lá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cờ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kia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rồi</a:t>
            </a:r>
            <a:r>
              <a:rPr lang="en-US" sz="2000" dirty="0">
                <a:latin typeface="UTM Avo" panose="02040603050506020204" pitchFamily="18" charset="0"/>
              </a:rPr>
              <a:t>!”. Nam </a:t>
            </a:r>
            <a:r>
              <a:rPr lang="en-US" sz="2000" dirty="0" err="1">
                <a:latin typeface="UTM Avo" panose="02040603050506020204" pitchFamily="18" charset="0"/>
              </a:rPr>
              <a:t>mừng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rỡ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khi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thấy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bố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và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em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đang</a:t>
            </a:r>
            <a:r>
              <a:rPr lang="en-US" sz="2000" dirty="0">
                <a:latin typeface="UTM Avo" panose="02040603050506020204" pitchFamily="18" charset="0"/>
              </a:rPr>
              <a:t> ở </a:t>
            </a:r>
            <a:r>
              <a:rPr lang="en-US" sz="2000" dirty="0" err="1">
                <a:latin typeface="UTM Avo" panose="02040603050506020204" pitchFamily="18" charset="0"/>
              </a:rPr>
              <a:t>đó</a:t>
            </a:r>
            <a:r>
              <a:rPr lang="en-US" sz="2000" dirty="0">
                <a:latin typeface="UTM Avo" panose="02040603050506020204" pitchFamily="18" charset="0"/>
              </a:rPr>
              <a:t>.</a:t>
            </a:r>
            <a:br>
              <a:rPr lang="en-US" sz="2000" dirty="0">
                <a:latin typeface="UTM Avo" panose="02040603050506020204" pitchFamily="18" charset="0"/>
              </a:rPr>
            </a:br>
            <a:endParaRPr lang="en-US" sz="20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301</Words>
  <Application>Microsoft Office PowerPoint</Application>
  <PresentationFormat>On-screen Show (16:9)</PresentationFormat>
  <Paragraphs>56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Times New Roman</vt:lpstr>
      <vt:lpstr>Arial</vt:lpstr>
      <vt:lpstr>Arial-Rounded</vt:lpstr>
      <vt:lpstr>SimSun</vt:lpstr>
      <vt:lpstr>VNI-Brush</vt:lpstr>
      <vt:lpstr>Calibri Light</vt:lpstr>
      <vt:lpstr>Calibri</vt:lpstr>
      <vt:lpstr>Wingdings</vt:lpstr>
      <vt:lpstr>inpin heiti</vt:lpstr>
      <vt:lpstr>Verdana</vt:lpstr>
      <vt:lpstr>UTM Avo</vt:lpstr>
      <vt:lpstr>3_Default Design</vt:lpstr>
      <vt:lpstr>Office Theme</vt:lpstr>
      <vt:lpstr>1_Office Theme</vt:lpstr>
      <vt:lpstr>第一PPT，www.1ppt.com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STD</cp:lastModifiedBy>
  <cp:revision>74</cp:revision>
  <dcterms:created xsi:type="dcterms:W3CDTF">2020-08-13T09:19:00Z</dcterms:created>
  <dcterms:modified xsi:type="dcterms:W3CDTF">2024-03-11T02:19:52Z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