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69" r:id="rId3"/>
    <p:sldId id="301" r:id="rId4"/>
    <p:sldId id="300" r:id="rId5"/>
    <p:sldId id="256" r:id="rId6"/>
    <p:sldId id="273" r:id="rId7"/>
    <p:sldId id="275" r:id="rId8"/>
    <p:sldId id="283" r:id="rId9"/>
    <p:sldId id="271" r:id="rId10"/>
    <p:sldId id="285" r:id="rId11"/>
    <p:sldId id="287" r:id="rId12"/>
    <p:sldId id="262" r:id="rId13"/>
    <p:sldId id="292" r:id="rId14"/>
    <p:sldId id="290" r:id="rId15"/>
    <p:sldId id="293" r:id="rId16"/>
    <p:sldId id="263" r:id="rId17"/>
    <p:sldId id="267" r:id="rId18"/>
    <p:sldId id="295" r:id="rId19"/>
    <p:sldId id="296" r:id="rId20"/>
    <p:sldId id="298" r:id="rId21"/>
    <p:sldId id="29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06450-B665-45E6-9643-84028690DAC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CC46A-F29B-4EE0-96F5-C41F08A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20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1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9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1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5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6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71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22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92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66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72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7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2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06"/>
            <a:ext cx="9144000" cy="7031865"/>
          </a:xfrm>
        </p:spPr>
      </p:pic>
      <p:sp>
        <p:nvSpPr>
          <p:cNvPr id="5" name="Rectangle 4"/>
          <p:cNvSpPr/>
          <p:nvPr/>
        </p:nvSpPr>
        <p:spPr>
          <a:xfrm>
            <a:off x="2096662" y="1576463"/>
            <a:ext cx="6006773" cy="25853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Chµo mõng </a:t>
            </a:r>
          </a:p>
          <a:p>
            <a:pPr algn="ctr"/>
            <a:r>
              <a:rPr lang="en-US" sz="5400" b="1" cap="none" spc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c¸c thÇy c« gi¸o</a:t>
            </a:r>
          </a:p>
          <a:p>
            <a:pPr algn="ctr"/>
            <a:r>
              <a:rPr lang="en-US" sz="5400" b="1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vÒ dù giê</a:t>
            </a:r>
            <a:endParaRPr lang="en-US" sz="5400" b="1" cap="none" spc="0" smtClean="0">
              <a:ln w="95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6401" y="5135160"/>
            <a:ext cx="4136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TiÕt tËp ®äc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0461" y="270252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  <a:endParaRPr lang="en-US" sz="24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269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trªn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Khoe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mu«n</a:t>
            </a:r>
            <a:r>
              <a:rPr lang="en-US" sz="2000" dirty="0" smtClean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 smtClean="0">
                <a:latin typeface=".VnAvant" panose="020B7200000000000000" pitchFamily="34" charset="0"/>
              </a:rPr>
              <a:t>Gi­÷a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vßm</a:t>
            </a:r>
            <a:r>
              <a:rPr lang="en-US" sz="2000" dirty="0" smtClean="0">
                <a:latin typeface=".VnAvant" panose="020B7200000000000000" pitchFamily="34" charset="0"/>
              </a:rPr>
              <a:t>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Táa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h­­¬ng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n¾ng.</a:t>
            </a:r>
          </a:p>
          <a:p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trÜu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biÕc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</a:t>
            </a:r>
            <a:r>
              <a:rPr lang="en-US" sz="2000" dirty="0" err="1" smtClean="0">
                <a:latin typeface=".VnAvant" panose="020B7200000000000000" pitchFamily="34" charset="0"/>
              </a:rPr>
              <a:t>ch×m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Êt</a:t>
            </a:r>
            <a:r>
              <a:rPr lang="en-US" sz="2000" dirty="0" smtClean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NÕu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kh«ng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cã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dÔ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C©y</a:t>
            </a:r>
            <a:r>
              <a:rPr lang="en-US" sz="2000" dirty="0" smtClean="0">
                <a:latin typeface=".VnAvant" panose="020B7200000000000000" pitchFamily="34" charset="0"/>
              </a:rPr>
              <a:t> ch¼ng ®©m </a:t>
            </a:r>
            <a:r>
              <a:rPr lang="en-US" sz="2000" dirty="0" err="1" smtClean="0">
                <a:latin typeface=".VnAvant" panose="020B7200000000000000" pitchFamily="34" charset="0"/>
              </a:rPr>
              <a:t>chåi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ra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tr¸I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ngät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tư­¬</a:t>
            </a:r>
            <a:r>
              <a:rPr lang="en-US" sz="2000" dirty="0" err="1" smtClean="0">
                <a:latin typeface=".VnAvant" panose="020B7200000000000000" pitchFamily="34" charset="0"/>
              </a:rPr>
              <a:t>i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ch¼ng </a:t>
            </a:r>
            <a:r>
              <a:rPr lang="en-US" sz="2000" dirty="0" err="1" smtClean="0">
                <a:latin typeface=".VnAvant" panose="020B7200000000000000" pitchFamily="34" charset="0"/>
              </a:rPr>
              <a:t>nhiÒu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¢m </a:t>
            </a:r>
            <a:r>
              <a:rPr lang="en-US" sz="2000" dirty="0" err="1" smtClean="0">
                <a:latin typeface=".VnAvant" panose="020B7200000000000000" pitchFamily="34" charset="0"/>
              </a:rPr>
              <a:t>thÇm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nhá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bÐ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Lµm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cho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Khiªm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nh­ưêng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lÆng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lÏ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6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3817" y="2179112"/>
            <a:ext cx="673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T×m ë cuèi c¸c dßng th¬ nh÷ng tiÕng cïng vÇn víi nhau.</a:t>
            </a:r>
            <a:endParaRPr lang="en-US" sz="44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0461" y="270252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  <a:endParaRPr lang="en-US" sz="24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269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trªn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Khoe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mu«n</a:t>
            </a:r>
            <a:r>
              <a:rPr lang="en-US" sz="2000" dirty="0" smtClean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 smtClean="0">
                <a:latin typeface=".VnAvant" panose="020B7200000000000000" pitchFamily="34" charset="0"/>
              </a:rPr>
              <a:t>Gi­÷a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vßm</a:t>
            </a:r>
            <a:r>
              <a:rPr lang="en-US" sz="2000" dirty="0" smtClean="0">
                <a:latin typeface=".VnAvant" panose="020B7200000000000000" pitchFamily="34" charset="0"/>
              </a:rPr>
              <a:t>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Táa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hư­­¬</a:t>
            </a:r>
            <a:r>
              <a:rPr lang="en-US" sz="2000" dirty="0" err="1" smtClean="0">
                <a:latin typeface=".VnAvant" panose="020B7200000000000000" pitchFamily="34" charset="0"/>
              </a:rPr>
              <a:t>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n¾ng.</a:t>
            </a:r>
          </a:p>
          <a:p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trÜu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biÕc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</a:t>
            </a:r>
            <a:r>
              <a:rPr lang="en-US" sz="2000" dirty="0" err="1" smtClean="0">
                <a:latin typeface=".VnAvant" panose="020B7200000000000000" pitchFamily="34" charset="0"/>
              </a:rPr>
              <a:t>ch×m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Êt</a:t>
            </a:r>
            <a:r>
              <a:rPr lang="en-US" sz="2000" dirty="0" smtClean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NÕu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kh«ng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cã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r</a:t>
            </a:r>
            <a:r>
              <a:rPr lang="en-US" sz="2000" dirty="0" err="1" smtClean="0">
                <a:latin typeface=".VnAvant" panose="020B7200000000000000" pitchFamily="34" charset="0"/>
              </a:rPr>
              <a:t>Ô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C©y</a:t>
            </a:r>
            <a:r>
              <a:rPr lang="en-US" sz="2000" dirty="0" smtClean="0">
                <a:latin typeface=".VnAvant" panose="020B7200000000000000" pitchFamily="34" charset="0"/>
              </a:rPr>
              <a:t> ch¼ng ®©m </a:t>
            </a:r>
            <a:r>
              <a:rPr lang="en-US" sz="2000" dirty="0" err="1" smtClean="0">
                <a:latin typeface=".VnAvant" panose="020B7200000000000000" pitchFamily="34" charset="0"/>
              </a:rPr>
              <a:t>chåi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ra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tr¸i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ngät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t­ư¬i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ch¼ng </a:t>
            </a:r>
            <a:r>
              <a:rPr lang="en-US" sz="2000" dirty="0" err="1" smtClean="0">
                <a:latin typeface=".VnAvant" panose="020B7200000000000000" pitchFamily="34" charset="0"/>
              </a:rPr>
              <a:t>nhiÒu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¢m </a:t>
            </a:r>
            <a:r>
              <a:rPr lang="en-US" sz="2000" dirty="0" err="1" smtClean="0">
                <a:latin typeface=".VnAvant" panose="020B7200000000000000" pitchFamily="34" charset="0"/>
              </a:rPr>
              <a:t>thÇm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nhá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bÐ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Lµm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cho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Khiªm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như­êng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lÆng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lÏ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27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1642819" y="1968285"/>
            <a:ext cx="1983783" cy="1704813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5207429" y="2107770"/>
            <a:ext cx="1983783" cy="1704813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5207429" y="1968284"/>
            <a:ext cx="1983783" cy="1704813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8764" y="2559080"/>
            <a:ext cx="148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  <a:r>
              <a:rPr lang="en-US" sz="2800" b="1" smtClean="0">
                <a:solidFill>
                  <a:srgbClr val="FFFF00"/>
                </a:solidFill>
                <a:latin typeface=".VnAvant" panose="020B7200000000000000" pitchFamily="34" charset="0"/>
              </a:rPr>
              <a:t>µnh</a:t>
            </a:r>
            <a:endParaRPr lang="en-US" sz="28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6878" y="2575124"/>
            <a:ext cx="153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.VnAvant" panose="020B7200000000000000" pitchFamily="34" charset="0"/>
              </a:rPr>
              <a:t>xanh</a:t>
            </a:r>
            <a:endParaRPr lang="en-US" sz="28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045058" y="2815831"/>
            <a:ext cx="883403" cy="208090"/>
          </a:xfrm>
          <a:custGeom>
            <a:avLst/>
            <a:gdLst>
              <a:gd name="connsiteX0" fmla="*/ 0 w 883403"/>
              <a:gd name="connsiteY0" fmla="*/ 97850 h 208090"/>
              <a:gd name="connsiteX1" fmla="*/ 449450 w 883403"/>
              <a:gd name="connsiteY1" fmla="*/ 206338 h 208090"/>
              <a:gd name="connsiteX2" fmla="*/ 774915 w 883403"/>
              <a:gd name="connsiteY2" fmla="*/ 20359 h 208090"/>
              <a:gd name="connsiteX3" fmla="*/ 883403 w 883403"/>
              <a:gd name="connsiteY3" fmla="*/ 4861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03" h="208090">
                <a:moveTo>
                  <a:pt x="0" y="97850"/>
                </a:moveTo>
                <a:cubicBezTo>
                  <a:pt x="160149" y="158551"/>
                  <a:pt x="320298" y="219253"/>
                  <a:pt x="449450" y="206338"/>
                </a:cubicBezTo>
                <a:cubicBezTo>
                  <a:pt x="578602" y="193423"/>
                  <a:pt x="702590" y="53938"/>
                  <a:pt x="774915" y="20359"/>
                </a:cubicBezTo>
                <a:cubicBezTo>
                  <a:pt x="847240" y="-13220"/>
                  <a:pt x="883403" y="4861"/>
                  <a:pt x="883403" y="486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005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0278" y="2768048"/>
            <a:ext cx="6731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Tr¶ lêi c©u hái</a:t>
            </a:r>
            <a:endParaRPr lang="en-US" sz="6000" b="1">
              <a:solidFill>
                <a:schemeClr val="accent5">
                  <a:lumMod val="60000"/>
                  <a:lumOff val="40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808" y="2159851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3600" dirty="0" err="1" smtClean="0">
                <a:latin typeface=".VnAvant" panose="020B7200000000000000" pitchFamily="34" charset="0"/>
              </a:rPr>
              <a:t>Nhê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rÔ</a:t>
            </a:r>
            <a:r>
              <a:rPr lang="en-US" sz="3600" dirty="0" smtClean="0">
                <a:latin typeface=".VnAvant" panose="020B7200000000000000" pitchFamily="34" charset="0"/>
              </a:rPr>
              <a:t> mµ </a:t>
            </a:r>
            <a:r>
              <a:rPr lang="en-US" sz="3600" dirty="0" err="1" smtClean="0">
                <a:latin typeface=".VnAvant" panose="020B7200000000000000" pitchFamily="34" charset="0"/>
              </a:rPr>
              <a:t>hoa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qu</a:t>
            </a:r>
            <a:r>
              <a:rPr lang="en-US" sz="3600" dirty="0" err="1" smtClean="0">
                <a:latin typeface=".VnAvant" panose="020B7200000000000000" pitchFamily="34" charset="0"/>
              </a:rPr>
              <a:t>ả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smtClean="0">
                <a:latin typeface=".VnAvant" panose="020B7200000000000000" pitchFamily="34" charset="0"/>
              </a:rPr>
              <a:t>l¸ </a:t>
            </a:r>
          </a:p>
          <a:p>
            <a:r>
              <a:rPr lang="en-US" sz="3600" dirty="0" smtClean="0">
                <a:latin typeface=".VnAvant" panose="020B7200000000000000" pitchFamily="34" charset="0"/>
              </a:rPr>
              <a:t>­ </a:t>
            </a:r>
            <a:r>
              <a:rPr lang="en-US" sz="3600" dirty="0" err="1" smtClean="0">
                <a:latin typeface=".VnAvant" panose="020B7200000000000000" pitchFamily="34" charset="0"/>
              </a:rPr>
              <a:t>thÕ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nµo</a:t>
            </a:r>
            <a:r>
              <a:rPr lang="en-US" sz="3600" dirty="0" smtClean="0">
                <a:latin typeface=".VnAvant" panose="020B7200000000000000" pitchFamily="34" charset="0"/>
              </a:rPr>
              <a:t>?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95535" y="3582955"/>
            <a:ext cx="5271796" cy="6997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.VnAvant" panose="020B7200000000000000" pitchFamily="34" charset="0"/>
              </a:rPr>
              <a:t>Hoa</a:t>
            </a:r>
            <a:r>
              <a:rPr lang="en-US" dirty="0" smtClean="0"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latin typeface=".VnAvant" panose="020B7200000000000000" pitchFamily="34" charset="0"/>
              </a:rPr>
              <a:t>në</a:t>
            </a:r>
            <a:r>
              <a:rPr lang="en-US" dirty="0" smtClean="0"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latin typeface=".VnAvant" panose="020B7200000000000000" pitchFamily="34" charset="0"/>
              </a:rPr>
              <a:t>Ñp</a:t>
            </a:r>
            <a:r>
              <a:rPr lang="en-US" dirty="0" smtClean="0">
                <a:latin typeface=".VnAvant" panose="020B7200000000000000" pitchFamily="34" charset="0"/>
              </a:rPr>
              <a:t>, </a:t>
            </a:r>
            <a:r>
              <a:rPr lang="en-US" dirty="0" err="1" smtClean="0">
                <a:latin typeface=".VnAvant" panose="020B7200000000000000" pitchFamily="34" charset="0"/>
              </a:rPr>
              <a:t>qu</a:t>
            </a:r>
            <a:r>
              <a:rPr lang="en-US" dirty="0" smtClean="0">
                <a:latin typeface=".VnAvant" panose="020B7200000000000000" pitchFamily="34" charset="0"/>
              </a:rPr>
              <a:t>¶ </a:t>
            </a:r>
            <a:r>
              <a:rPr lang="en-US" dirty="0" err="1" smtClean="0">
                <a:latin typeface=".VnAvant" panose="020B7200000000000000" pitchFamily="34" charset="0"/>
              </a:rPr>
              <a:t>ngät</a:t>
            </a:r>
            <a:r>
              <a:rPr lang="en-US" dirty="0" smtClean="0">
                <a:latin typeface=".VnAvant" panose="020B7200000000000000" pitchFamily="34" charset="0"/>
              </a:rPr>
              <a:t>, l¸ </a:t>
            </a:r>
            <a:r>
              <a:rPr lang="en-US" dirty="0" err="1" smtClean="0">
                <a:latin typeface=".VnAvant" panose="020B7200000000000000" pitchFamily="34" charset="0"/>
              </a:rPr>
              <a:t>xanh</a:t>
            </a:r>
            <a:r>
              <a:rPr lang="en-US" dirty="0" smtClean="0"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latin typeface=".VnAvant" panose="020B7200000000000000" pitchFamily="34" charset="0"/>
              </a:rPr>
              <a:t>biÕc</a:t>
            </a:r>
            <a:endParaRPr 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" y="2468880"/>
            <a:ext cx="87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b) </a:t>
            </a:r>
            <a:r>
              <a:rPr lang="en-US" sz="3600" dirty="0" err="1" smtClean="0">
                <a:latin typeface=".VnAvant" panose="020B7200000000000000" pitchFamily="34" charset="0"/>
              </a:rPr>
              <a:t>C©y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nh­ư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thÕ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nµo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nÕu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kh«ng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rÔ</a:t>
            </a:r>
            <a:r>
              <a:rPr lang="en-US" sz="3600" dirty="0" smtClean="0">
                <a:latin typeface=".VnAvant" panose="020B7200000000000000" pitchFamily="34" charset="0"/>
              </a:rPr>
              <a:t>?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1722" y="3750906"/>
            <a:ext cx="5598368" cy="151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.VnAvant" panose="020B7200000000000000" pitchFamily="34" charset="0"/>
              </a:rPr>
              <a:t>C©y</a:t>
            </a:r>
            <a:r>
              <a:rPr lang="en-US" sz="3200" dirty="0">
                <a:latin typeface=".VnAvant" panose="020B7200000000000000" pitchFamily="34" charset="0"/>
              </a:rPr>
              <a:t> ch¼ng ®©m </a:t>
            </a:r>
            <a:r>
              <a:rPr lang="en-US" sz="3200" dirty="0" err="1">
                <a:latin typeface=".VnAvant" panose="020B7200000000000000" pitchFamily="34" charset="0"/>
              </a:rPr>
              <a:t>chåi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Ch¼ng </a:t>
            </a:r>
            <a:r>
              <a:rPr lang="en-US" sz="3200" dirty="0" err="1">
                <a:latin typeface=".VnAvant" panose="020B7200000000000000" pitchFamily="34" charset="0"/>
              </a:rPr>
              <a:t>ra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ngät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Ch¼ng </a:t>
            </a:r>
            <a:r>
              <a:rPr lang="en-US" sz="3200" dirty="0" err="1">
                <a:latin typeface=".VnAvant" panose="020B7200000000000000" pitchFamily="34" charset="0"/>
              </a:rPr>
              <a:t>në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hoa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t­ư¬i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62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" y="2468880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c</a:t>
            </a:r>
            <a:r>
              <a:rPr lang="en-US" sz="3600" smtClean="0">
                <a:latin typeface=".VnAvant" panose="020B7200000000000000" pitchFamily="34" charset="0"/>
              </a:rPr>
              <a:t>) Nh÷ng tõ ng÷ nµo thÓ hiÖn sù ®¸ng quý cña rÔ ?</a:t>
            </a:r>
            <a:endParaRPr lang="en-US" sz="3600"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0383" y="3752045"/>
            <a:ext cx="5598368" cy="151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.VnAvant" panose="020B7200000000000000" pitchFamily="34" charset="0"/>
              </a:rPr>
              <a:t>¢m </a:t>
            </a:r>
            <a:r>
              <a:rPr lang="en-US" sz="3200" dirty="0" err="1">
                <a:latin typeface=".VnAvant" panose="020B7200000000000000" pitchFamily="34" charset="0"/>
              </a:rPr>
              <a:t>thÇm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nhá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bÐ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 err="1" smtClean="0">
                <a:latin typeface=".VnAvant" panose="020B7200000000000000" pitchFamily="34" charset="0"/>
              </a:rPr>
              <a:t>Khiªm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nh­ưêng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lÆng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lÏ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4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4977" y="2499876"/>
            <a:ext cx="87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Häc thuéc lßng 2 khæ th¬ cuèi.</a:t>
            </a:r>
            <a:endParaRPr lang="en-US" sz="36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4977" y="2499876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Nãi vÒ mét ®øc tÝnh em cho lµ ®¸ng quý.</a:t>
            </a:r>
            <a:endParaRPr lang="en-US" sz="36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57350"/>
            <a:ext cx="6858000" cy="308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3771900"/>
            <a:ext cx="41719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9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cây x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485192"/>
            <a:ext cx="7812087" cy="5691771"/>
          </a:xfrm>
        </p:spPr>
      </p:pic>
    </p:spTree>
    <p:extLst>
      <p:ext uri="{BB962C8B-B14F-4D97-AF65-F5344CB8AC3E}">
        <p14:creationId xmlns:p14="http://schemas.microsoft.com/office/powerpoint/2010/main" val="31743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9991" y="219217"/>
            <a:ext cx="816401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Bµi</a:t>
            </a:r>
          </a:p>
          <a:p>
            <a:pPr algn="ctr"/>
            <a:r>
              <a:rPr lang="en-US" sz="6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chuyện của rễ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7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3" b="496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0461" y="270252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  <a:endParaRPr lang="en-US" sz="24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269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trªn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Khoe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mu«n</a:t>
            </a:r>
            <a:r>
              <a:rPr lang="en-US" sz="2000" dirty="0" smtClean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 smtClean="0">
                <a:latin typeface=".VnAvant" panose="020B7200000000000000" pitchFamily="34" charset="0"/>
              </a:rPr>
              <a:t>Gi­÷a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vßm</a:t>
            </a:r>
            <a:r>
              <a:rPr lang="en-US" sz="2000" dirty="0" smtClean="0">
                <a:latin typeface=".VnAvant" panose="020B7200000000000000" pitchFamily="34" charset="0"/>
              </a:rPr>
              <a:t>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Táa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</a:t>
            </a:r>
            <a:r>
              <a:rPr lang="en-US" sz="2000" dirty="0" err="1" smtClean="0">
                <a:latin typeface=".VnAvant" panose="020B7200000000000000" pitchFamily="34" charset="0"/>
              </a:rPr>
              <a:t>­­­ư¬ng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n¾ng.</a:t>
            </a:r>
          </a:p>
          <a:p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trÜu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biÕc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</a:t>
            </a:r>
            <a:r>
              <a:rPr lang="en-US" sz="2000" dirty="0" err="1" smtClean="0">
                <a:latin typeface=".VnAvant" panose="020B7200000000000000" pitchFamily="34" charset="0"/>
              </a:rPr>
              <a:t>ch×m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Êt</a:t>
            </a:r>
            <a:r>
              <a:rPr lang="en-US" sz="2000" dirty="0" smtClean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NÕu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kh«ng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cã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rÔ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C©y</a:t>
            </a:r>
            <a:r>
              <a:rPr lang="en-US" sz="2000" dirty="0" smtClean="0">
                <a:latin typeface=".VnAvant" panose="020B7200000000000000" pitchFamily="34" charset="0"/>
              </a:rPr>
              <a:t> ch¼ng ®©m </a:t>
            </a:r>
            <a:r>
              <a:rPr lang="en-US" sz="2000" dirty="0" err="1" smtClean="0">
                <a:latin typeface=".VnAvant" panose="020B7200000000000000" pitchFamily="34" charset="0"/>
              </a:rPr>
              <a:t>chåi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ra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tr¸I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ngät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t­¬i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ch¼ng </a:t>
            </a:r>
            <a:r>
              <a:rPr lang="en-US" sz="2000" dirty="0" err="1" smtClean="0">
                <a:latin typeface=".VnAvant" panose="020B7200000000000000" pitchFamily="34" charset="0"/>
              </a:rPr>
              <a:t>nhiÒu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¢m </a:t>
            </a:r>
            <a:r>
              <a:rPr lang="en-US" sz="2000" dirty="0" err="1" smtClean="0">
                <a:latin typeface=".VnAvant" panose="020B7200000000000000" pitchFamily="34" charset="0"/>
              </a:rPr>
              <a:t>thÇm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nhá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bÐ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Lµm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cho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Khiªm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nh­êng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lÆng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lÏ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95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0461" y="270252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  <a:endParaRPr lang="en-US" sz="24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269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trªn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Khoe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mu«n</a:t>
            </a:r>
            <a:r>
              <a:rPr lang="en-US" sz="2000" dirty="0" smtClean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 smtClean="0">
                <a:latin typeface=".VnAvant" panose="020B7200000000000000" pitchFamily="34" charset="0"/>
              </a:rPr>
              <a:t>Gi­÷a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vßm</a:t>
            </a:r>
            <a:r>
              <a:rPr lang="en-US" sz="2000" dirty="0" smtClean="0">
                <a:latin typeface=".VnAvant" panose="020B7200000000000000" pitchFamily="34" charset="0"/>
              </a:rPr>
              <a:t>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Táa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h­­¬ng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n¾ng.</a:t>
            </a:r>
          </a:p>
          <a:p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trÜu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biÕc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</a:t>
            </a:r>
            <a:r>
              <a:rPr lang="en-US" sz="2000" dirty="0" err="1" smtClean="0">
                <a:latin typeface=".VnAvant" panose="020B7200000000000000" pitchFamily="34" charset="0"/>
              </a:rPr>
              <a:t>ch×m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Êt</a:t>
            </a:r>
            <a:r>
              <a:rPr lang="en-US" sz="2000" dirty="0" smtClean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NÕu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kh«ng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cã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dÔ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C©y</a:t>
            </a:r>
            <a:r>
              <a:rPr lang="en-US" sz="2000" dirty="0" smtClean="0">
                <a:latin typeface=".VnAvant" panose="020B7200000000000000" pitchFamily="34" charset="0"/>
              </a:rPr>
              <a:t> ch¼ng ®©m </a:t>
            </a:r>
            <a:r>
              <a:rPr lang="en-US" sz="2000" dirty="0" err="1" smtClean="0">
                <a:latin typeface=".VnAvant" panose="020B7200000000000000" pitchFamily="34" charset="0"/>
              </a:rPr>
              <a:t>chåi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ra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tr¸I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ngät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t­¬i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ch¼ng </a:t>
            </a:r>
            <a:r>
              <a:rPr lang="en-US" sz="2000" dirty="0" err="1" smtClean="0">
                <a:latin typeface=".VnAvant" panose="020B7200000000000000" pitchFamily="34" charset="0"/>
              </a:rPr>
              <a:t>nhiÒu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¢m </a:t>
            </a:r>
            <a:r>
              <a:rPr lang="en-US" sz="2000" dirty="0" err="1" smtClean="0">
                <a:latin typeface=".VnAvant" panose="020B7200000000000000" pitchFamily="34" charset="0"/>
              </a:rPr>
              <a:t>thÇm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nhá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bÐ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Lµm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cho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Khiªm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nh­ưêng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lÆng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lÏ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64057" y="73191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979865" y="1015245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576636" y="137191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45948" y="165524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167591" y="169037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91197" y="2217321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413632" y="2451072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283642" y="2857323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867825" y="316695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768184" y="314181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510279" y="477177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98871" y="563271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02724" y="361756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014135" y="4015003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828374" y="437167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657074" y="514478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026087" y="626507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164755" y="626507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545094" y="5989393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8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3637" y="2490817"/>
            <a:ext cx="33906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lao</a:t>
            </a:r>
            <a:endParaRPr lang="en-US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3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0461" y="270252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  <a:endParaRPr lang="en-US" sz="24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269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trªn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Khoe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mu«n</a:t>
            </a:r>
            <a:r>
              <a:rPr lang="en-US" sz="2000" dirty="0" smtClean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 smtClean="0">
                <a:latin typeface=".VnAvant" panose="020B7200000000000000" pitchFamily="34" charset="0"/>
              </a:rPr>
              <a:t>Gi­÷a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vßm</a:t>
            </a:r>
            <a:r>
              <a:rPr lang="en-US" sz="2000" dirty="0" smtClean="0">
                <a:latin typeface=".VnAvant" panose="020B7200000000000000" pitchFamily="34" charset="0"/>
              </a:rPr>
              <a:t>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Táa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h­­¬ng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n¾ng.</a:t>
            </a:r>
          </a:p>
          <a:p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trÜu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cµnh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§Ó l¸ </a:t>
            </a:r>
            <a:r>
              <a:rPr lang="en-US" sz="2000" dirty="0" err="1" smtClean="0">
                <a:latin typeface=".VnAvant" panose="020B7200000000000000" pitchFamily="34" charset="0"/>
              </a:rPr>
              <a:t>xanh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biÕc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</a:t>
            </a:r>
            <a:r>
              <a:rPr lang="en-US" sz="2000" dirty="0" err="1" smtClean="0">
                <a:latin typeface=".VnAvant" panose="020B7200000000000000" pitchFamily="34" charset="0"/>
              </a:rPr>
              <a:t>ch×m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trong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Êt</a:t>
            </a:r>
            <a:r>
              <a:rPr lang="en-US" sz="2000" dirty="0" smtClean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NÕu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kh«ng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cã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dÔ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C©y</a:t>
            </a:r>
            <a:r>
              <a:rPr lang="en-US" sz="2000" dirty="0" smtClean="0">
                <a:latin typeface=".VnAvant" panose="020B7200000000000000" pitchFamily="34" charset="0"/>
              </a:rPr>
              <a:t> ch¼ng ®©m </a:t>
            </a:r>
            <a:r>
              <a:rPr lang="en-US" sz="2000" dirty="0" err="1" smtClean="0">
                <a:latin typeface=".VnAvant" panose="020B7200000000000000" pitchFamily="34" charset="0"/>
              </a:rPr>
              <a:t>chåi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ra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tr¸I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ngät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Ch¼ng </a:t>
            </a:r>
            <a:r>
              <a:rPr lang="en-US" sz="2000" dirty="0" err="1" smtClean="0">
                <a:latin typeface=".VnAvant" panose="020B7200000000000000" pitchFamily="34" charset="0"/>
              </a:rPr>
              <a:t>në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hoa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tư­¬</a:t>
            </a:r>
            <a:r>
              <a:rPr lang="en-US" sz="2000" dirty="0" err="1" smtClean="0">
                <a:latin typeface=".VnAvant" panose="020B7200000000000000" pitchFamily="34" charset="0"/>
              </a:rPr>
              <a:t>i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RÔ ch¼ng </a:t>
            </a:r>
            <a:r>
              <a:rPr lang="en-US" sz="2000" dirty="0" err="1" smtClean="0">
                <a:latin typeface=".VnAvant" panose="020B7200000000000000" pitchFamily="34" charset="0"/>
              </a:rPr>
              <a:t>nhiÒu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smtClean="0">
                <a:latin typeface=".VnAvant" panose="020B7200000000000000" pitchFamily="34" charset="0"/>
              </a:rPr>
              <a:t>¢m </a:t>
            </a:r>
            <a:r>
              <a:rPr lang="en-US" sz="2000" dirty="0" err="1" smtClean="0">
                <a:latin typeface=".VnAvant" panose="020B7200000000000000" pitchFamily="34" charset="0"/>
              </a:rPr>
              <a:t>thÇm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nhá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bÐ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Lµm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Ñp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cho</a:t>
            </a:r>
            <a:r>
              <a:rPr lang="en-US" sz="2000" dirty="0" smtClean="0">
                <a:latin typeface=".VnAvant" panose="020B7200000000000000" pitchFamily="34" charset="0"/>
              </a:rPr>
              <a:t> ®</a:t>
            </a:r>
            <a:r>
              <a:rPr lang="en-US" sz="2000" dirty="0" err="1" smtClean="0">
                <a:latin typeface=".VnAvant" panose="020B7200000000000000" pitchFamily="34" charset="0"/>
              </a:rPr>
              <a:t>êi</a:t>
            </a:r>
            <a:endParaRPr lang="en-US" sz="2000" dirty="0" smtClean="0">
              <a:latin typeface=".VnAvant" panose="020B7200000000000000" pitchFamily="34" charset="0"/>
            </a:endParaRPr>
          </a:p>
          <a:p>
            <a:r>
              <a:rPr lang="en-US" sz="2000" dirty="0" err="1" smtClean="0">
                <a:latin typeface=".VnAvant" panose="020B7200000000000000" pitchFamily="34" charset="0"/>
              </a:rPr>
              <a:t>Khiªm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nh­êng</a:t>
            </a:r>
            <a:r>
              <a:rPr lang="en-US" sz="2000" dirty="0" smtClean="0">
                <a:latin typeface=".VnAvant" panose="020B7200000000000000" pitchFamily="34" charset="0"/>
              </a:rPr>
              <a:t>, </a:t>
            </a:r>
            <a:r>
              <a:rPr lang="en-US" sz="2000" dirty="0" err="1" smtClean="0">
                <a:latin typeface=".VnAvant" panose="020B7200000000000000" pitchFamily="34" charset="0"/>
              </a:rPr>
              <a:t>lÆng</a:t>
            </a:r>
            <a:r>
              <a:rPr lang="en-US" sz="2000" dirty="0" smtClean="0">
                <a:latin typeface=".VnAvant" panose="020B7200000000000000" pitchFamily="34" charset="0"/>
              </a:rPr>
              <a:t> </a:t>
            </a:r>
            <a:r>
              <a:rPr lang="en-US" sz="2000" dirty="0" err="1" smtClean="0">
                <a:latin typeface=".VnAvant" panose="020B7200000000000000" pitchFamily="34" charset="0"/>
              </a:rPr>
              <a:t>lÏ</a:t>
            </a:r>
            <a:r>
              <a:rPr lang="en-US" sz="2000" dirty="0" smtClean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5" name="Left Brace 4"/>
          <p:cNvSpPr/>
          <p:nvPr/>
        </p:nvSpPr>
        <p:spPr>
          <a:xfrm>
            <a:off x="1627105" y="731918"/>
            <a:ext cx="440817" cy="126736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5729" y="1073212"/>
            <a:ext cx="26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1605931" y="2266252"/>
            <a:ext cx="440817" cy="129835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1605931" y="3831580"/>
            <a:ext cx="440817" cy="129835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1627105" y="5396908"/>
            <a:ext cx="440817" cy="129835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50963" y="4219038"/>
            <a:ext cx="26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7388" y="5753699"/>
            <a:ext cx="26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7291" y="2607873"/>
            <a:ext cx="26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2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604</Words>
  <Application>Microsoft Office PowerPoint</Application>
  <PresentationFormat>On-screen Show (4:3)</PresentationFormat>
  <Paragraphs>129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2020-08-26T02:05:47Z</dcterms:created>
  <dcterms:modified xsi:type="dcterms:W3CDTF">2020-10-25T08:22:03Z</dcterms:modified>
</cp:coreProperties>
</file>