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gif" ContentType="image/gif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69" r:id="rId5"/>
    <p:sldId id="256" r:id="rId6"/>
    <p:sldId id="299" r:id="rId7"/>
    <p:sldId id="300" r:id="rId8"/>
    <p:sldId id="303" r:id="rId9"/>
    <p:sldId id="306" r:id="rId10"/>
    <p:sldId id="316" r:id="rId11"/>
    <p:sldId id="317" r:id="rId12"/>
    <p:sldId id="318" r:id="rId13"/>
    <p:sldId id="319" r:id="rId14"/>
    <p:sldId id="309" r:id="rId15"/>
    <p:sldId id="310" r:id="rId16"/>
    <p:sldId id="31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3D"/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6.pn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4.wav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slide" Target="slide1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GIF"/><Relationship Id="rId8" Type="http://schemas.openxmlformats.org/officeDocument/2006/relationships/image" Target="../media/image9.GIF"/><Relationship Id="rId7" Type="http://schemas.openxmlformats.org/officeDocument/2006/relationships/slide" Target="slide1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3" Type="http://schemas.openxmlformats.org/officeDocument/2006/relationships/slide" Target="slide8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13.xml"/><Relationship Id="rId13" Type="http://schemas.openxmlformats.org/officeDocument/2006/relationships/image" Target="../media/image12.png"/><Relationship Id="rId12" Type="http://schemas.microsoft.com/office/2007/relationships/media" Target="../media/audio1.wav"/><Relationship Id="rId11" Type="http://schemas.openxmlformats.org/officeDocument/2006/relationships/audio" Target="../media/audio1.wav"/><Relationship Id="rId10" Type="http://schemas.openxmlformats.org/officeDocument/2006/relationships/image" Target="../media/image11.GIF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5" Type="http://schemas.openxmlformats.org/officeDocument/2006/relationships/slideLayout" Target="../slideLayouts/slideLayout23.xml"/><Relationship Id="rId14" Type="http://schemas.openxmlformats.org/officeDocument/2006/relationships/audio" Target="../media/audio4.wav"/><Relationship Id="rId13" Type="http://schemas.openxmlformats.org/officeDocument/2006/relationships/audio" Target="../media/audio3.wav"/><Relationship Id="rId12" Type="http://schemas.openxmlformats.org/officeDocument/2006/relationships/audio" Target="../media/audio2.wav"/><Relationship Id="rId11" Type="http://schemas.openxmlformats.org/officeDocument/2006/relationships/slide" Target="slide1.xml"/><Relationship Id="rId10" Type="http://schemas.openxmlformats.org/officeDocument/2006/relationships/image" Target="../media/image22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microsoft.com/office/2007/relationships/hdphoto" Target="../media/image18.wdp"/><Relationship Id="rId5" Type="http://schemas.openxmlformats.org/officeDocument/2006/relationships/image" Target="../media/image17.png"/><Relationship Id="rId4" Type="http://schemas.microsoft.com/office/2007/relationships/hdphoto" Target="../media/image16.wdp"/><Relationship Id="rId3" Type="http://schemas.openxmlformats.org/officeDocument/2006/relationships/image" Target="../media/image15.png"/><Relationship Id="rId2" Type="http://schemas.microsoft.com/office/2007/relationships/hdphoto" Target="../media/image14.wdp"/><Relationship Id="rId14" Type="http://schemas.openxmlformats.org/officeDocument/2006/relationships/slideLayout" Target="../slideLayouts/slideLayout23.xml"/><Relationship Id="rId13" Type="http://schemas.openxmlformats.org/officeDocument/2006/relationships/audio" Target="../media/audio3.wav"/><Relationship Id="rId12" Type="http://schemas.openxmlformats.org/officeDocument/2006/relationships/audio" Target="../media/audio4.wav"/><Relationship Id="rId11" Type="http://schemas.openxmlformats.org/officeDocument/2006/relationships/audio" Target="../media/audio2.wav"/><Relationship Id="rId10" Type="http://schemas.openxmlformats.org/officeDocument/2006/relationships/slide" Target="slide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06"/>
            <a:ext cx="9144000" cy="7031865"/>
          </a:xfrm>
        </p:spPr>
      </p:pic>
      <p:sp>
        <p:nvSpPr>
          <p:cNvPr id="5" name="Rectangle 4"/>
          <p:cNvSpPr/>
          <p:nvPr/>
        </p:nvSpPr>
        <p:spPr>
          <a:xfrm>
            <a:off x="2096662" y="1576463"/>
            <a:ext cx="6006773" cy="2585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5400" b="1" cap="none" spc="0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5400" b="1" smtClean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 smtClean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401" y="5135160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00715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V× sao sãi lóc nµo còng c¶m thÊy buån bùc?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1448" y="2439829"/>
            <a:ext cx="4040505" cy="852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A.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v× sãi </a:t>
            </a:r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kh«ng cã b¹n bÌ</a:t>
            </a:r>
            <a:endParaRPr kumimoji="0" lang="en-US" altLang="vi-V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40555" y="2439829"/>
            <a:ext cx="3679984" cy="85201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B.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v× sãi ®éc ¸c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1448" y="3445193"/>
            <a:ext cx="4040029" cy="8863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v× sãi tham lam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81989" y="3445193"/>
            <a:ext cx="3679984" cy="88630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D.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v× sãi kh«ng cã mÑ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527918" y="2561727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528060" y="3891439"/>
            <a:ext cx="603409" cy="4400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75" y="380090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775" y="2585753"/>
            <a:ext cx="603557" cy="530398"/>
          </a:xfrm>
          <a:prstGeom prst="rect">
            <a:avLst/>
          </a:prstGeom>
        </p:spPr>
      </p:pic>
      <p:sp>
        <p:nvSpPr>
          <p:cNvPr id="17" name="Cloud 16">
            <a:hlinkClick r:id="rId10" action="ppaction://hlinksldjump"/>
          </p:cNvPr>
          <p:cNvSpPr/>
          <p:nvPr/>
        </p:nvSpPr>
        <p:spPr>
          <a:xfrm>
            <a:off x="3444423" y="4571291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9830" y="853022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Chän tõ ng÷ ®Ó hoµn thiÖn c©u vµ viÕt c©u vµo vë</a:t>
            </a:r>
            <a:endParaRPr lang="en-US" sz="3600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830" y="2418775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     nh¶y nhãt   g©y gæ   h¸t </a:t>
            </a:r>
            <a:endParaRPr lang="en-US" sz="3600" smtClean="0">
              <a:solidFill>
                <a:srgbClr val="F60A3D"/>
              </a:solidFill>
              <a:latin typeface=".VnAvant" panose="020B7200000000000000" pitchFamily="34" charset="0"/>
            </a:endParaRPr>
          </a:p>
          <a:p>
            <a:r>
              <a:rPr lang="en-US" sz="360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        tèt bông    ch¨m chØ</a:t>
            </a:r>
            <a:endParaRPr lang="en-US" sz="3600">
              <a:solidFill>
                <a:srgbClr val="F60A3D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82169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a) MÊy chó chim sÎ ®ang (…) trªn cµnh c©y.</a:t>
            </a:r>
            <a:endParaRPr lang="en-US" sz="3600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12030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60A3D"/>
                </a:solidFill>
                <a:latin typeface=".VnAvant" panose="020B7200000000000000" pitchFamily="34" charset="0"/>
              </a:rPr>
              <a:t> </a:t>
            </a:r>
            <a:r>
              <a:rPr lang="en-US" sz="360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b</a:t>
            </a:r>
            <a:r>
              <a:rPr lang="en-US" sz="360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) Ngu­êi nµo hay (…) th× sÏ kh«ng cã b¹n bÌ.</a:t>
            </a:r>
            <a:endParaRPr lang="en-US" sz="3600">
              <a:solidFill>
                <a:schemeClr val="accent5">
                  <a:lumMod val="60000"/>
                  <a:lumOff val="40000"/>
                </a:schemeClr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hông có mô tả.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025458"/>
            <a:ext cx="8572500" cy="479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55"/>
            <a:ext cx="9144000" cy="65346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21378" y="876039"/>
            <a:ext cx="8164018" cy="468589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r>
              <a:rPr lang="en-US" sz="6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C©u hái cña sãi</a:t>
            </a:r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  <a:p>
            <a:pPr algn="ctr"/>
            <a:endParaRPr lang="en-US" sz="6000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05" b="385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.VnAvant" panose="020B7200000000000000" pitchFamily="34" charset="0"/>
              </a:rPr>
              <a:t>C©u hái cña sãi</a:t>
            </a:r>
            <a:endParaRPr lang="en-US" sz="36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9" y="964571"/>
            <a:ext cx="867878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vi-VN" sz="2000" smtClean="0">
                <a:solidFill>
                  <a:srgbClr val="0070C0"/>
                </a:solidFill>
                <a:latin typeface=".VnAvant" panose="020B7200000000000000" pitchFamily="34" charset="0"/>
              </a:rPr>
              <a:t>Mét 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chó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®ang chuyÒn trªn cµnh c©y bçng tr­ît ch©n, r¬i tróng ®Çu l·o sãi ®ang ng¸i ngñ.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0049" y="1279291"/>
            <a:ext cx="35196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Sãi chåm dËy, tóm lÊy sãc.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157" y="2088094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Xin h·y th¶ t«i ra!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423" y="1710026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van nµi.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627" y="2388347"/>
            <a:ext cx="126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Sãi nãi: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5157" y="2662934"/>
            <a:ext cx="730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§u­îc, ta sÏ th¶, nh­ung ng­u¬i h·y nãi chota biÕt: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469" y="3071048"/>
            <a:ext cx="1080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V×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sao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bän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sãc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c¸c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ng­u¬i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có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nh¶y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nhãt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vui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ïa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suèt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c¶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ngµy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,</a:t>
            </a:r>
            <a:endParaRPr lang="en-US" sz="2000" dirty="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cßn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ta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còng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thÊy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buån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bùc</a:t>
            </a:r>
            <a:r>
              <a:rPr lang="en-US" sz="2000" dirty="0" smtClean="0">
                <a:solidFill>
                  <a:srgbClr val="0070C0"/>
                </a:solidFill>
                <a:latin typeface=".VnAvant" panose="020B7200000000000000" pitchFamily="34" charset="0"/>
              </a:rPr>
              <a:t>?</a:t>
            </a:r>
            <a:endParaRPr lang="en-US" sz="20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157" y="4005619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Th¶ t«i ra, råi t«i sÏ nãi.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6678" y="3693545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b¶o: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6200" y="4453385"/>
            <a:ext cx="19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Sãi th¶ sãc ra.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689" y="5095831"/>
            <a:ext cx="83558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    - Mçi khi nh×n thÊy anh, chóng t«I ®Òu bá ch¹y v× anh hay g©y gæ.  Anh hay buån bùc v× anh kh«ng cã b¹n bÌ.  Cßn chóng t«I lóc nµo còng vui v× chóng t«I cã nhiÒu b¹n tèt.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12125" y="4469036"/>
            <a:ext cx="690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Sãc nh¶y tãt lªn cao, råi ®¸p väng xuèng: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6325" y="964571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03569" y="1227352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76803" y="1690666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56553" y="205519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4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5334" y="2419728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5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5084" y="265969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6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02994" y="3089257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7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50383" y="3754653"/>
            <a:ext cx="379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8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2340" y="4428491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10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53745" y="4463399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11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9953" y="5064898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12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30056" y="5262714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13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5877" y="5262714"/>
            <a:ext cx="632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4556" y="196289"/>
            <a:ext cx="5832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0070C0"/>
                </a:solidFill>
                <a:latin typeface=".VnAvant" panose="020B7200000000000000" pitchFamily="34" charset="0"/>
              </a:rPr>
              <a:t>C©u hái cña sãi</a:t>
            </a:r>
            <a:endParaRPr lang="en-US" sz="36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469" y="964571"/>
            <a:ext cx="8678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  </a:t>
            </a:r>
            <a:r>
              <a:rPr lang="vi-VN" sz="2000" smtClean="0">
                <a:solidFill>
                  <a:srgbClr val="0070C0"/>
                </a:solidFill>
                <a:latin typeface=".VnAvant" panose="020B7200000000000000" pitchFamily="34" charset="0"/>
              </a:rPr>
              <a:t>Mét </a:t>
            </a:r>
            <a:r>
              <a:rPr lang="vi-VN" sz="2000">
                <a:solidFill>
                  <a:srgbClr val="0070C0"/>
                </a:solidFill>
                <a:latin typeface=".VnAvant" panose="020B7200000000000000" pitchFamily="34" charset="0"/>
              </a:rPr>
              <a:t>chó </a:t>
            </a:r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®ang chuyÒn trªn cµnh c©y bçng truît ch©n, r¬i tróng ®Çu l·o sãi ®ang ng¸i ngñ.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6051" y="1279678"/>
            <a:ext cx="3848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Sãi chåm dËy,  tóm lÊy sãc.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157" y="2088094"/>
            <a:ext cx="6751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Xin h·y th¶ t«i ra!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7423" y="1710026"/>
            <a:ext cx="55728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van nµi.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46627" y="2388347"/>
            <a:ext cx="1267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Sãi nãi: 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5157" y="2662934"/>
            <a:ext cx="730331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§­îc, ta sÏ th¶, nh­ng ng­¬i h·y nãi cho ta biÕt: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469" y="3071048"/>
            <a:ext cx="10805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         V× sao bän sãc c¸c ng­¬i có nh¶y nhãt vui ®ïa suèt c¶ ngµy,</a:t>
            </a:r>
            <a:endParaRPr lang="en-US" sz="2000" smtClean="0">
              <a:solidFill>
                <a:srgbClr val="0070C0"/>
              </a:solidFill>
              <a:latin typeface=".VnAvant" panose="020B7200000000000000" pitchFamily="34" charset="0"/>
            </a:endParaRPr>
          </a:p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cßn ta lóc nµo còng thÊy buån bùc?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5157" y="4005619"/>
            <a:ext cx="5457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- Th¶ t«i ra, råi t«i sÏ nãi.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6678" y="3693545"/>
            <a:ext cx="37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b¶o: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6200" y="4453385"/>
            <a:ext cx="196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Sãi th¶ sãc ra.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689" y="5095831"/>
            <a:ext cx="8881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        - Mçi khi nh×n thÊy anh,  chóng t«I ®Òu bá ch¹y v× anh hay g©y gæ.    Anh hay buån bùc v× anh kh«ng cã b¹n bÌ.    Cßn chóng t«i lóc nµo còng vui v× chóng t«i cã nhiÒu b¹n tèt.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04392" y="4469036"/>
            <a:ext cx="69082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.VnAvant" panose="020B7200000000000000" pitchFamily="34" charset="0"/>
              </a:rPr>
              <a:t>Sãc nh¶y tãt lªn cao, råi ®¸p väng xuèng:</a:t>
            </a:r>
            <a:endParaRPr lang="en-US" sz="200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92463" y="127883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689279" y="130425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776692" y="129113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676465" y="964571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8409289" y="130496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8810053" y="307869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742909" y="265898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109929" y="2685047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837130" y="444689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8495167" y="1304588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3037598" y="162388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3190270" y="162388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215871" y="205052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318342" y="2050525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2390204" y="2396597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2513351" y="2362706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2613516" y="265847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7976817" y="2659012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5060670" y="3393317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212133" y="3424991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3093853" y="402775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2421473" y="367322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4731482" y="401382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2912125" y="4392057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012069" y="4427869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>
            <a:off x="8466795" y="4440654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8571041" y="4453385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875851" y="5057146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865578" y="5338006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6553766" y="5405939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H="1">
            <a:off x="6634270" y="5405938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779416" y="5716049"/>
            <a:ext cx="115428" cy="434130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5894844" y="5716049"/>
            <a:ext cx="115428" cy="434130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4871638" y="4013823"/>
            <a:ext cx="133588" cy="393621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1003796" y="5347077"/>
            <a:ext cx="115428" cy="395445"/>
          </a:xfrm>
          <a:prstGeom prst="line">
            <a:avLst/>
          </a:prstGeom>
          <a:ln w="28575">
            <a:solidFill>
              <a:srgbClr val="FFAF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4369487" y="1216131"/>
            <a:ext cx="3781594" cy="3777641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710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6965768" y="5265965"/>
            <a:ext cx="2028009" cy="636814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3" action="ppaction://hlinksldjump"/>
          </p:cNvPr>
          <p:cNvSpPr/>
          <p:nvPr/>
        </p:nvSpPr>
        <p:spPr>
          <a:xfrm>
            <a:off x="643354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4" action="ppaction://hlinksldjump"/>
          </p:cNvPr>
          <p:cNvSpPr/>
          <p:nvPr/>
        </p:nvSpPr>
        <p:spPr>
          <a:xfrm>
            <a:off x="1766792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5" action="ppaction://hlinksldjump"/>
          </p:cNvPr>
          <p:cNvSpPr/>
          <p:nvPr/>
        </p:nvSpPr>
        <p:spPr>
          <a:xfrm>
            <a:off x="2890229" y="249748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6" action="ppaction://hlinksldjump"/>
          </p:cNvPr>
          <p:cNvSpPr/>
          <p:nvPr/>
        </p:nvSpPr>
        <p:spPr>
          <a:xfrm>
            <a:off x="643287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7" action="ppaction://hlinksldjump"/>
          </p:cNvPr>
          <p:cNvSpPr/>
          <p:nvPr/>
        </p:nvSpPr>
        <p:spPr>
          <a:xfrm>
            <a:off x="1767360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ounded Rectangle 36">
            <a:hlinkClick r:id="rId7" action="ppaction://hlinksldjump"/>
          </p:cNvPr>
          <p:cNvSpPr/>
          <p:nvPr/>
        </p:nvSpPr>
        <p:spPr>
          <a:xfrm>
            <a:off x="2890797" y="3657037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644491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ounded Rectangle 38">
            <a:hlinkClick r:id="rId7" action="ppaction://hlinksldjump"/>
          </p:cNvPr>
          <p:cNvSpPr/>
          <p:nvPr/>
        </p:nvSpPr>
        <p:spPr>
          <a:xfrm>
            <a:off x="1767929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ounded Rectangle 39">
            <a:hlinkClick r:id="rId7" action="ppaction://hlinksldjump"/>
          </p:cNvPr>
          <p:cNvSpPr/>
          <p:nvPr/>
        </p:nvSpPr>
        <p:spPr>
          <a:xfrm>
            <a:off x="2891366" y="4816592"/>
            <a:ext cx="1003266" cy="1003266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kumimoji="0" lang="vi-VN" sz="3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22300" y="928583"/>
            <a:ext cx="3800475" cy="14535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5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  <a:endParaRPr kumimoji="0" lang="en-US" sz="45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605" y="1491398"/>
            <a:ext cx="371475" cy="328613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2304" y="1762854"/>
            <a:ext cx="371475" cy="3286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9363" y="1367459"/>
            <a:ext cx="371475" cy="32861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873" y="1216131"/>
            <a:ext cx="535781" cy="8929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646" y="2655259"/>
            <a:ext cx="1015661" cy="866298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85614" y="336950"/>
            <a:ext cx="457200" cy="4572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8130403" y="2605235"/>
            <a:ext cx="454287" cy="9900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rId7" action="ppaction://hlinksldjump"/>
          </p:cNvPr>
          <p:cNvSpPr/>
          <p:nvPr/>
        </p:nvSpPr>
        <p:spPr>
          <a:xfrm rot="5400000">
            <a:off x="8513716" y="2797087"/>
            <a:ext cx="587829" cy="587828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2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bldLvl="0" animBg="1"/>
      <p:bldP spid="32" grpId="0" bldLvl="0" animBg="1"/>
      <p:bldP spid="33" grpId="0" bldLvl="0" animBg="1"/>
      <p:bldP spid="34" grpId="0" bldLvl="0" animBg="1"/>
      <p:bldP spid="42" grpId="0" bldLvl="0" animBg="1"/>
      <p:bldP spid="43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59" grpId="0" bldLvl="0" animBg="1"/>
      <p:bldP spid="60" grpId="0" bldLvl="0" animBg="1"/>
      <p:bldP spid="6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990483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225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ChuyÖn g× x¶y ra khi sãc ®ang chuyÒn trªn cµnh c©y?</a:t>
            </a:r>
            <a:endParaRPr kumimoji="0" lang="en-US" sz="22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3829" y="2338388"/>
            <a:ext cx="4311491" cy="83058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A. </a:t>
            </a:r>
            <a:r>
              <a:rPr lang="en-US" sz="225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truît ch©n, r¬i tróng ®Çu l·o sãi ®ang ng¸i ngñ</a:t>
            </a:r>
            <a:endParaRPr kumimoji="0" lang="en-US" altLang="vi-VN" sz="225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048726" y="2353151"/>
            <a:ext cx="4012406" cy="815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B.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r¬i </a:t>
            </a:r>
            <a:r>
              <a:rPr kumimoji="0" lang="en-US" altLang="vi-VN" sz="22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xuèng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 </a:t>
            </a:r>
            <a:r>
              <a:rPr kumimoji="0" lang="en-US" altLang="vi-VN" sz="225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n­­uíc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3829" y="3241358"/>
            <a:ext cx="4311015" cy="79771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C. </a:t>
            </a:r>
            <a:r>
              <a:rPr kumimoji="0" lang="en-US" alt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gÆp bå c©u</a:t>
            </a:r>
            <a:endParaRPr kumimoji="0" lang="en-US" alt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048726" y="3265170"/>
            <a:ext cx="4012406" cy="77343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D.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kh«ng cã g× x¶y ra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>
            <a:fillRect/>
          </a:stretch>
        </p:blipFill>
        <p:spPr>
          <a:xfrm>
            <a:off x="3897154" y="2705576"/>
            <a:ext cx="567690" cy="46339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060" y="3539014"/>
            <a:ext cx="555784" cy="4076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199" y="3630930"/>
            <a:ext cx="542449" cy="408146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616" y="2774156"/>
            <a:ext cx="504825" cy="394811"/>
          </a:xfrm>
          <a:prstGeom prst="rect">
            <a:avLst/>
          </a:prstGeom>
        </p:spPr>
      </p:pic>
      <p:sp>
        <p:nvSpPr>
          <p:cNvPr id="57" name="Cloud 56">
            <a:hlinkClick r:id="rId11" action="ppaction://hlinksldjump"/>
          </p:cNvPr>
          <p:cNvSpPr/>
          <p:nvPr/>
        </p:nvSpPr>
        <p:spPr>
          <a:xfrm>
            <a:off x="3500621" y="438412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2" grpId="0" bldLvl="0" animBg="1"/>
      <p:bldP spid="43" grpId="0" bldLvl="0" animBg="1"/>
      <p:bldP spid="4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999056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Sãi hái sãc ®iÒu g× 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  <a:sym typeface="+mn-e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485" y="2314575"/>
            <a:ext cx="3679984" cy="70580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A.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sãc lµ ai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97718" y="2314575"/>
            <a:ext cx="3679984" cy="69627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B. </a:t>
            </a:r>
            <a:r>
              <a:rPr lang="en-US" smtClean="0">
                <a:solidFill>
                  <a:schemeClr val="tx1"/>
                </a:solidFill>
                <a:latin typeface=".VnAvant" panose="020B7200000000000000" pitchFamily="34" charset="0"/>
                <a:sym typeface="+mn-ea"/>
              </a:rPr>
              <a:t>V× sao sãc có nh¶y nhãt vui ®ïa suèt c¶ ngµy</a:t>
            </a:r>
            <a:endParaRPr kumimoji="0" lang="en-US" altLang="vi-VN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  <a:sym typeface="+mn-ea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485" y="3139916"/>
            <a:ext cx="3679984" cy="68246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C.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v× sao sãc khãc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97718" y="3139440"/>
            <a:ext cx="3679984" cy="68294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D. </a:t>
            </a:r>
            <a:r>
              <a:rPr kumimoji="0" lang="en-US" altLang="vi-VN" sz="22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.VnAvant" panose="020B7200000000000000" pitchFamily="34" charset="0"/>
              </a:rPr>
              <a:t>v× sao sãc h¸t suèt ngµy</a:t>
            </a:r>
            <a:endParaRPr kumimoji="0" lang="en-US" altLang="vi-VN" sz="22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.VnAvant" panose="020B7200000000000000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>
            <a:fillRect/>
          </a:stretch>
        </p:blipFill>
        <p:spPr>
          <a:xfrm>
            <a:off x="3909362" y="321690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110" y="3291840"/>
            <a:ext cx="530066" cy="53054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03" y="2377120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0" action="ppaction://hlinksldjump"/>
          </p:cNvPr>
          <p:cNvSpPr/>
          <p:nvPr/>
        </p:nvSpPr>
        <p:spPr>
          <a:xfrm>
            <a:off x="3500621" y="4384124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bldLvl="0" animBg="1"/>
      <p:bldP spid="26" grpId="0" bldLvl="0" animBg="1"/>
      <p:bldP spid="40" grpId="0" bldLvl="0" animBg="1"/>
      <p:bldP spid="42" grpId="0" bldLvl="0" animBg="1"/>
      <p:bldP spid="43" grpId="0" bldLvl="0" animBg="1"/>
      <p:bldP spid="44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2005</Words>
  <Application>WPS Presentation</Application>
  <PresentationFormat>On-screen Show (4:3)</PresentationFormat>
  <Paragraphs>182</Paragraphs>
  <Slides>13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SimSun</vt:lpstr>
      <vt:lpstr>Wingdings</vt:lpstr>
      <vt:lpstr>.VnAvant</vt:lpstr>
      <vt:lpstr>Tahoma</vt:lpstr>
      <vt:lpstr>Microsoft YaHei</vt:lpstr>
      <vt:lpstr>Arial Unicode MS</vt:lpstr>
      <vt:lpstr>Calibri Light</vt:lpstr>
      <vt:lpstr>Calibri</vt:lpstr>
      <vt:lpstr>Times New Roman</vt:lpstr>
      <vt:lpstr>Office Theme</vt:lpstr>
      <vt:lpstr>2_Office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34</cp:revision>
  <dcterms:created xsi:type="dcterms:W3CDTF">2020-08-26T02:05:00Z</dcterms:created>
  <dcterms:modified xsi:type="dcterms:W3CDTF">2020-10-25T08:43:24Z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